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3" r:id="rId2"/>
    <p:sldId id="304" r:id="rId3"/>
    <p:sldId id="265" r:id="rId4"/>
    <p:sldId id="268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305" r:id="rId17"/>
    <p:sldId id="273" r:id="rId18"/>
    <p:sldId id="307" r:id="rId19"/>
    <p:sldId id="308" r:id="rId20"/>
    <p:sldId id="309" r:id="rId21"/>
    <p:sldId id="290" r:id="rId22"/>
    <p:sldId id="293" r:id="rId23"/>
    <p:sldId id="312" r:id="rId24"/>
    <p:sldId id="313" r:id="rId25"/>
    <p:sldId id="314" r:id="rId26"/>
    <p:sldId id="30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dor" initials="A" lastIdx="3" clrIdx="0">
    <p:extLst>
      <p:ext uri="{19B8F6BF-5375-455C-9EA6-DF929625EA0E}">
        <p15:presenceInfo xmlns:p15="http://schemas.microsoft.com/office/powerpoint/2012/main" userId="Administra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B8"/>
    <a:srgbClr val="FFF2E7"/>
    <a:srgbClr val="FFFFFF"/>
    <a:srgbClr val="FDEFE3"/>
    <a:srgbClr val="FAD6B9"/>
    <a:srgbClr val="FFF9EF"/>
    <a:srgbClr val="FF0000"/>
    <a:srgbClr val="0000FF"/>
    <a:srgbClr val="08080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1" autoAdjust="0"/>
    <p:restoredTop sz="82743" autoAdjust="0"/>
  </p:normalViewPr>
  <p:slideViewPr>
    <p:cSldViewPr snapToGrid="0">
      <p:cViewPr>
        <p:scale>
          <a:sx n="78" d="100"/>
          <a:sy n="78" d="100"/>
        </p:scale>
        <p:origin x="54" y="-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8A3E5-D6B5-4E01-A015-B4A63F187E4E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56225-2D0C-45A7-8053-262EAACDE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53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3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63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42D6C-4BFC-F908-6552-73E281154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3299E-EA94-CFF3-17B5-099ECE868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A90855-6719-E323-6694-AA66E2A3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2C3270-E809-5CA6-4BAC-29BFBB30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F628BA-5674-1621-167D-552BFA7D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46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F8A32-E115-6307-21DC-A8B0B4E4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92C248-E6B9-122E-3092-54E385A2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0FDD77-C102-599F-C2DF-4773F270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7DA9AC-8067-9378-DD6A-63138E2A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3FDB1F-54A2-B725-B833-314076D0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4ADA86-E535-1DED-3299-4E601E1E5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F6CE7A-551C-5107-321E-DBC7DAFAC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E192AD-4CBF-3A77-598C-CF8A0CC5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78DA4C-8699-6C83-3A55-57A1258A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F33F28-24DE-B06A-5B5C-9E0F2596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0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04EFC-68C1-4C0B-A402-76CB3373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D8B19-FA4F-91A1-EF9D-28B0ABB26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1804E9-B0CF-2C43-906A-D46954CE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FACA2A-497D-4594-2B67-B5F702EA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5FE0CC-DF33-53EC-FEC2-865D2B3C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0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42824-8859-3564-8CAE-42BCC8AB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42DB3B-76B8-DE1A-FF36-336F16001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3C46FB-CB57-96C8-2CB3-75495E33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960D-1240-D3CD-4010-49A4EAF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D6B56F-8CEF-10E0-54EC-56AFCD86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63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6D5C3-5FC4-DE1A-8E8B-DC118CC1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4DC63C-C09A-1635-F4CE-419B835CC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CD84EA-8265-A16F-972F-B22EC18DA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775804-F101-5001-BFAD-D266CA60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116279-F67B-ED49-EDA3-E7BA6BC5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F645E3-778F-69E6-DF35-0BFF49F8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01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DEDDB-FBB8-176B-E7FF-CBD8D571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B07CF-2459-9933-81FF-77B41C588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11011B-8F10-AC7A-CD93-59E8C036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98851F-24EE-EEF1-1195-D98256526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2D4905-257C-EB56-8F14-063F182A1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788187-5085-2622-43DB-221307E4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1CA9B4-4263-B525-7A4B-7B088629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3FFBFCD-64C8-4ED4-5B9F-7D3757B3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8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2B17B-7FCB-20A3-0840-514EB63C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3759D3-34E6-6D6D-B7B5-91412A92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94D94A-1BE8-A3C6-07E9-08A44A42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D778BF-8C84-C419-5315-B54F9E12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070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AEE38C-CD9E-B862-B69F-012E0381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EC2FC6-B636-669E-0431-5D753A17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A5EFA3-D139-00F0-532C-3B6367C2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45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7759F-B040-6B2F-3D46-4B9B5BAA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B2A7D-0833-B7F2-F362-3A3F9694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FF144A-D261-6388-9834-ED59BA5D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E341D7-42FD-2B70-040B-3DAC1263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F10B97-6D9A-C573-AB03-250FE31A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B7AA32-D42D-73D8-FD6A-551CBA60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42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15421-0F8B-4875-5833-0534D8F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73F747-D00C-00DA-BC74-0228DDB7D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86E85C-7DC7-EEC9-8EC2-B298D8AFF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352704-1EBB-288F-23B7-D1F4316D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41DF99-88A6-4277-7704-10D16BF1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D312F9-1C21-4E6A-75E6-CF00D5C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83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DBD77C-46B3-19A0-1F15-98A221BF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88EBD6-2A04-864F-C3C2-29BAF2DDD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14402B-BBAA-8D04-2292-F9CF610A0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40324-0C9D-4EC2-AB4A-BBB85163B154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C680EC-3E05-E573-7FFE-2660E9E87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FF8FEA-02A1-8744-751D-B63D0BC7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B6EA9-CD87-4B10-A5B1-EBE1E35BA2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60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slide" Target="slid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5.wdp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1.xm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slide" Target="slid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1.xm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slide" Target="slid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AE84CB80-57C6-14A7-AD2E-62A99D16274B}"/>
              </a:ext>
            </a:extLst>
          </p:cNvPr>
          <p:cNvSpPr/>
          <p:nvPr/>
        </p:nvSpPr>
        <p:spPr bwMode="auto">
          <a:xfrm>
            <a:off x="7418895" y="1758618"/>
            <a:ext cx="146890" cy="238348"/>
          </a:xfrm>
          <a:custGeom>
            <a:avLst/>
            <a:gdLst>
              <a:gd name="connsiteX0" fmla="*/ 0 w 5124252"/>
              <a:gd name="connsiteY0" fmla="*/ 2341605 h 2341605"/>
              <a:gd name="connsiteX1" fmla="*/ 181142 w 5124252"/>
              <a:gd name="connsiteY1" fmla="*/ 0 h 2341605"/>
              <a:gd name="connsiteX2" fmla="*/ 5124252 w 5124252"/>
              <a:gd name="connsiteY2" fmla="*/ 2341605 h 2341605"/>
              <a:gd name="connsiteX3" fmla="*/ 0 w 5124252"/>
              <a:gd name="connsiteY3" fmla="*/ 2341605 h 2341605"/>
              <a:gd name="connsiteX0" fmla="*/ 0 w 4036858"/>
              <a:gd name="connsiteY0" fmla="*/ 2341605 h 2341605"/>
              <a:gd name="connsiteX1" fmla="*/ 181142 w 4036858"/>
              <a:gd name="connsiteY1" fmla="*/ 0 h 2341605"/>
              <a:gd name="connsiteX2" fmla="*/ 4036858 w 4036858"/>
              <a:gd name="connsiteY2" fmla="*/ 1513703 h 2341605"/>
              <a:gd name="connsiteX3" fmla="*/ 0 w 4036858"/>
              <a:gd name="connsiteY3" fmla="*/ 2341605 h 2341605"/>
              <a:gd name="connsiteX0" fmla="*/ 0 w 4036858"/>
              <a:gd name="connsiteY0" fmla="*/ 2242751 h 2242751"/>
              <a:gd name="connsiteX1" fmla="*/ 811336 w 4036858"/>
              <a:gd name="connsiteY1" fmla="*/ 0 h 2242751"/>
              <a:gd name="connsiteX2" fmla="*/ 4036858 w 4036858"/>
              <a:gd name="connsiteY2" fmla="*/ 1414849 h 2242751"/>
              <a:gd name="connsiteX3" fmla="*/ 0 w 4036858"/>
              <a:gd name="connsiteY3" fmla="*/ 2242751 h 2242751"/>
              <a:gd name="connsiteX0" fmla="*/ 0 w 3592015"/>
              <a:gd name="connsiteY0" fmla="*/ 2378675 h 2378675"/>
              <a:gd name="connsiteX1" fmla="*/ 366493 w 3592015"/>
              <a:gd name="connsiteY1" fmla="*/ 0 h 2378675"/>
              <a:gd name="connsiteX2" fmla="*/ 3592015 w 3592015"/>
              <a:gd name="connsiteY2" fmla="*/ 1414849 h 2378675"/>
              <a:gd name="connsiteX3" fmla="*/ 0 w 3592015"/>
              <a:gd name="connsiteY3" fmla="*/ 2378675 h 2378675"/>
              <a:gd name="connsiteX0" fmla="*/ 0 w 3422428"/>
              <a:gd name="connsiteY0" fmla="*/ 2378675 h 2378675"/>
              <a:gd name="connsiteX1" fmla="*/ 366493 w 3422428"/>
              <a:gd name="connsiteY1" fmla="*/ 0 h 2378675"/>
              <a:gd name="connsiteX2" fmla="*/ 3422428 w 3422428"/>
              <a:gd name="connsiteY2" fmla="*/ 1414849 h 2378675"/>
              <a:gd name="connsiteX3" fmla="*/ 0 w 3422428"/>
              <a:gd name="connsiteY3" fmla="*/ 2378675 h 2378675"/>
              <a:gd name="connsiteX0" fmla="*/ 0 w 3422428"/>
              <a:gd name="connsiteY0" fmla="*/ 2378675 h 2378675"/>
              <a:gd name="connsiteX1" fmla="*/ 378606 w 3422428"/>
              <a:gd name="connsiteY1" fmla="*/ 0 h 2378675"/>
              <a:gd name="connsiteX2" fmla="*/ 3422428 w 3422428"/>
              <a:gd name="connsiteY2" fmla="*/ 1414849 h 2378675"/>
              <a:gd name="connsiteX3" fmla="*/ 0 w 3422428"/>
              <a:gd name="connsiteY3" fmla="*/ 2378675 h 2378675"/>
              <a:gd name="connsiteX0" fmla="*/ 8329 w 3430757"/>
              <a:gd name="connsiteY0" fmla="*/ 2378675 h 2378675"/>
              <a:gd name="connsiteX1" fmla="*/ 35339 w 3430757"/>
              <a:gd name="connsiteY1" fmla="*/ 385921 h 2378675"/>
              <a:gd name="connsiteX2" fmla="*/ 386935 w 3430757"/>
              <a:gd name="connsiteY2" fmla="*/ 0 h 2378675"/>
              <a:gd name="connsiteX3" fmla="*/ 3430757 w 3430757"/>
              <a:gd name="connsiteY3" fmla="*/ 1414849 h 2378675"/>
              <a:gd name="connsiteX4" fmla="*/ 8329 w 3430757"/>
              <a:gd name="connsiteY4" fmla="*/ 2378675 h 237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0757" h="2378675">
                <a:moveTo>
                  <a:pt x="8329" y="2378675"/>
                </a:moveTo>
                <a:cubicBezTo>
                  <a:pt x="118742" y="1666395"/>
                  <a:pt x="-75074" y="1098201"/>
                  <a:pt x="35339" y="385921"/>
                </a:cubicBezTo>
                <a:lnTo>
                  <a:pt x="386935" y="0"/>
                </a:lnTo>
                <a:lnTo>
                  <a:pt x="3430757" y="1414849"/>
                </a:lnTo>
                <a:lnTo>
                  <a:pt x="8329" y="2378675"/>
                </a:lnTo>
                <a:close/>
              </a:path>
            </a:pathLst>
          </a:custGeom>
          <a:solidFill>
            <a:schemeClr val="tx1">
              <a:alpha val="2700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4ED27F-12C6-BE80-67D0-09AB8C661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85" y="1799856"/>
            <a:ext cx="98555" cy="197110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76156" y="4222146"/>
            <a:ext cx="5915088" cy="2991088"/>
          </a:xfrm>
          <a:prstGeom prst="rect">
            <a:avLst/>
          </a:prstGeom>
          <a:ln w="3175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Conhecendo</a:t>
            </a:r>
            <a:r>
              <a:rPr lang="en-GB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 </a:t>
            </a:r>
            <a:br>
              <a:rPr lang="en-GB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</a:br>
            <a:r>
              <a:rPr lang="en-GB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Israel</a:t>
            </a:r>
            <a:endParaRPr lang="pt-BR" sz="7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A904F4F-4439-3F51-C69A-7C8C39E08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1884">
            <a:off x="5037770" y="-1280784"/>
            <a:ext cx="9687322" cy="6724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80808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6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83880" y="5149575"/>
            <a:ext cx="7382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90289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Egito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029F00-31A7-22FB-8348-97617186FE32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8579504-2519-F7F5-362B-637450C6E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26124" r="4432" b="3566"/>
          <a:stretch/>
        </p:blipFill>
        <p:spPr>
          <a:xfrm rot="21167802">
            <a:off x="3173216" y="1398944"/>
            <a:ext cx="1303659" cy="124086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DCF3DA2-7542-914F-5797-F342DCBAD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0066">
            <a:off x="5045441" y="1615847"/>
            <a:ext cx="971446" cy="97144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DDCD438-4B51-10E2-B4B5-E8DB8D9DB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41" y="2501024"/>
            <a:ext cx="2646774" cy="133629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912BD5A-0CC1-4DE7-F059-E4412F28B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1351">
            <a:off x="3290727" y="3809736"/>
            <a:ext cx="767612" cy="88424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9500BB9-0207-C4DD-74D0-32E294C54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03" y="4494556"/>
            <a:ext cx="2633866" cy="1344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0399AE5-1A7A-E089-A64A-1F7F8D10C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1" y="2501023"/>
            <a:ext cx="2633865" cy="13362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B6742FA-0DB0-4660-DE36-FBC11F002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89" y="4472249"/>
            <a:ext cx="2643726" cy="13315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1A55BB3-20EA-24BF-685F-867127757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1384"/>
            <a:ext cx="2643726" cy="13463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8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72700" y="5149229"/>
            <a:ext cx="73056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2031134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Egito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4E84E3-AFD7-88ED-AA15-AD52A0013A10}"/>
              </a:ext>
            </a:extLst>
          </p:cNvPr>
          <p:cNvSpPr txBox="1"/>
          <p:nvPr/>
        </p:nvSpPr>
        <p:spPr>
          <a:xfrm>
            <a:off x="9044278" y="4675258"/>
            <a:ext cx="179367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Historiadores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21120B-B2CC-8480-BE96-1288B575B070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FC125F0-07C3-0C41-9061-F563E9206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19" y="4261719"/>
            <a:ext cx="3536570" cy="198582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750EFE8-E7F7-E6F2-C3C8-A014CA6CB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2" y="1724022"/>
            <a:ext cx="3566724" cy="198151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B17A071-E9BC-FB41-49C1-8CCFE7D39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23" y="1724022"/>
            <a:ext cx="3553801" cy="199443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1235D96-E652-F38A-1202-D2B3930D1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0" y="4278950"/>
            <a:ext cx="3523647" cy="19685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E358FD66-3315-3FE5-45C2-485E45D58742}"/>
              </a:ext>
            </a:extLst>
          </p:cNvPr>
          <p:cNvSpPr/>
          <p:nvPr/>
        </p:nvSpPr>
        <p:spPr bwMode="auto">
          <a:xfrm>
            <a:off x="6521824" y="3019735"/>
            <a:ext cx="1487565" cy="685800"/>
          </a:xfrm>
          <a:prstGeom prst="rect">
            <a:avLst/>
          </a:prstGeom>
          <a:solidFill>
            <a:srgbClr val="FFFFFF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49BB22E3-5C15-0AB8-7373-D155DE90A316}"/>
              </a:ext>
            </a:extLst>
          </p:cNvPr>
          <p:cNvSpPr/>
          <p:nvPr/>
        </p:nvSpPr>
        <p:spPr bwMode="auto">
          <a:xfrm>
            <a:off x="3818965" y="3550023"/>
            <a:ext cx="239928" cy="149697"/>
          </a:xfrm>
          <a:prstGeom prst="rect">
            <a:avLst/>
          </a:prstGeom>
          <a:solidFill>
            <a:srgbClr val="FFFFFF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17F5FF9B-832C-AC87-AA33-AA0884AABB7B}"/>
              </a:ext>
            </a:extLst>
          </p:cNvPr>
          <p:cNvSpPr/>
          <p:nvPr/>
        </p:nvSpPr>
        <p:spPr bwMode="auto">
          <a:xfrm>
            <a:off x="3750700" y="6049415"/>
            <a:ext cx="239928" cy="149697"/>
          </a:xfrm>
          <a:prstGeom prst="rect">
            <a:avLst/>
          </a:prstGeom>
          <a:solidFill>
            <a:srgbClr val="FFFFFF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CB13CED-CC2F-EE9A-0267-071143116693}"/>
              </a:ext>
            </a:extLst>
          </p:cNvPr>
          <p:cNvSpPr/>
          <p:nvPr/>
        </p:nvSpPr>
        <p:spPr bwMode="auto">
          <a:xfrm>
            <a:off x="7760666" y="6094774"/>
            <a:ext cx="239928" cy="149697"/>
          </a:xfrm>
          <a:prstGeom prst="rect">
            <a:avLst/>
          </a:prstGeom>
          <a:solidFill>
            <a:srgbClr val="FFF9EF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1513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00B4C88-F892-E213-509C-F0EBDFD5C9C2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910689-20B8-002B-8B1C-7FF513969482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E4CF3-7198-69FE-A9DC-2D26B705E485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7566A5A-8C96-CF8C-C7E2-82FD36FB28AC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86832AC-5A4B-9191-DD52-86137ABA7A05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F8F11F5-E03E-AA17-2D7D-5213BA8D7ED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38FF61-129F-96FA-0B01-0B7C6B3F9826}"/>
              </a:ext>
            </a:extLst>
          </p:cNvPr>
          <p:cNvSpPr txBox="1"/>
          <p:nvPr/>
        </p:nvSpPr>
        <p:spPr>
          <a:xfrm>
            <a:off x="8160446" y="5149575"/>
            <a:ext cx="761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CC4B3E-8729-6744-2B1B-6D0DCF473F66}"/>
              </a:ext>
            </a:extLst>
          </p:cNvPr>
          <p:cNvSpPr txBox="1"/>
          <p:nvPr/>
        </p:nvSpPr>
        <p:spPr>
          <a:xfrm>
            <a:off x="8187690" y="4151964"/>
            <a:ext cx="73360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539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196938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318A24-4993-4903-6458-6571B881A89C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Egito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7A52D98-D53D-9571-CE01-F895012DB176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Pérsias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29331C3-5FB1-B088-5CF2-764869A0C6D6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162C3A-4DB1-4E99-6D59-5E7353663C9F}"/>
              </a:ext>
            </a:extLst>
          </p:cNvPr>
          <p:cNvSpPr txBox="1"/>
          <p:nvPr/>
        </p:nvSpPr>
        <p:spPr>
          <a:xfrm>
            <a:off x="9044278" y="4675258"/>
            <a:ext cx="179367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Historiadores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80B1D900-A86E-6C0C-69C6-EA4662EB8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1"/>
          <a:stretch/>
        </p:blipFill>
        <p:spPr>
          <a:xfrm>
            <a:off x="1021566" y="1870696"/>
            <a:ext cx="6396233" cy="3978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FAA01FB8-3C07-0EA9-2F6C-0F6547A4E717}"/>
              </a:ext>
            </a:extLst>
          </p:cNvPr>
          <p:cNvSpPr/>
          <p:nvPr/>
        </p:nvSpPr>
        <p:spPr bwMode="auto">
          <a:xfrm>
            <a:off x="6095999" y="1870696"/>
            <a:ext cx="1282451" cy="496527"/>
          </a:xfrm>
          <a:prstGeom prst="rect">
            <a:avLst/>
          </a:prstGeom>
          <a:solidFill>
            <a:srgbClr val="FFFFFF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77DA8B5A-1487-8EB0-089D-9352A4451E9C}"/>
              </a:ext>
            </a:extLst>
          </p:cNvPr>
          <p:cNvSpPr/>
          <p:nvPr/>
        </p:nvSpPr>
        <p:spPr bwMode="auto">
          <a:xfrm flipV="1">
            <a:off x="6961650" y="5285489"/>
            <a:ext cx="416800" cy="563833"/>
          </a:xfrm>
          <a:prstGeom prst="rect">
            <a:avLst/>
          </a:prstGeom>
          <a:solidFill>
            <a:srgbClr val="FFFFFF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9221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33" grpId="0"/>
      <p:bldP spid="45" grpId="0" animBg="1"/>
      <p:bldP spid="45" grpId="1" animBg="1"/>
      <p:bldP spid="46" grpId="0" animBg="1"/>
      <p:bldP spid="4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C080FAE8-7A10-E54C-18C3-BB8325C53C5F}"/>
              </a:ext>
            </a:extLst>
          </p:cNvPr>
          <p:cNvSpPr/>
          <p:nvPr/>
        </p:nvSpPr>
        <p:spPr bwMode="auto">
          <a:xfrm>
            <a:off x="8870488" y="3697925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E674044-6B74-97B8-3284-B10ECCF79201}"/>
              </a:ext>
            </a:extLst>
          </p:cNvPr>
          <p:cNvCxnSpPr>
            <a:cxnSpLocks/>
          </p:cNvCxnSpPr>
          <p:nvPr/>
        </p:nvCxnSpPr>
        <p:spPr>
          <a:xfrm>
            <a:off x="8973771" y="381086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AF90140-A0D8-DF0B-9BE3-7D1D493C18D9}"/>
              </a:ext>
            </a:extLst>
          </p:cNvPr>
          <p:cNvSpPr txBox="1"/>
          <p:nvPr/>
        </p:nvSpPr>
        <p:spPr>
          <a:xfrm>
            <a:off x="7879630" y="3649498"/>
            <a:ext cx="107436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334-200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FC2422-77D5-31A1-9CBE-706A09876F07}"/>
              </a:ext>
            </a:extLst>
          </p:cNvPr>
          <p:cNvSpPr txBox="1"/>
          <p:nvPr/>
        </p:nvSpPr>
        <p:spPr>
          <a:xfrm>
            <a:off x="9019825" y="3637213"/>
            <a:ext cx="16796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Gregos e a Separação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E53C43-4686-23B8-EA24-764471EA1460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4224CDC-4044-C277-DCED-F8B199D9EA37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7EE245A-D6B1-BD66-4675-A0D782000885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7D03AC5-29F4-3EC7-8011-3D5F3A4FA3E1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2731B4F-6F4B-8C51-2DC3-EE4367EACC5A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2C0EE6E6-BA5B-74B6-BDAB-52D660D47E64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8E4DE5F-F08B-C31F-8D01-FCA17DFA3D29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343EF2-C0BD-5F94-23BB-971A5A495B56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1C21A80-2C8F-45E7-0065-F9D170DAC433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9B7AAC6-B334-E1D7-BB37-83177B75D8EB}"/>
              </a:ext>
            </a:extLst>
          </p:cNvPr>
          <p:cNvCxnSpPr>
            <a:cxnSpLocks/>
            <a:endCxn id="4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B0C05BA-C5A1-626B-9087-331133003365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9CDDA2A-D749-A32E-4E1B-8DB44EBF90B1}"/>
              </a:ext>
            </a:extLst>
          </p:cNvPr>
          <p:cNvSpPr txBox="1"/>
          <p:nvPr/>
        </p:nvSpPr>
        <p:spPr>
          <a:xfrm>
            <a:off x="8160446" y="5149575"/>
            <a:ext cx="761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B76BB36-6757-B72A-9144-BE6944EDDD14}"/>
              </a:ext>
            </a:extLst>
          </p:cNvPr>
          <p:cNvSpPr txBox="1"/>
          <p:nvPr/>
        </p:nvSpPr>
        <p:spPr>
          <a:xfrm>
            <a:off x="8187690" y="4151964"/>
            <a:ext cx="73360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539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0CDD0B9-579E-CBBA-4D5C-CC46CC6C9FDC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01D1AF8-3C8E-4A97-D7A0-FD5F5B3FCC86}"/>
              </a:ext>
            </a:extLst>
          </p:cNvPr>
          <p:cNvSpPr txBox="1"/>
          <p:nvPr/>
        </p:nvSpPr>
        <p:spPr>
          <a:xfrm>
            <a:off x="9019825" y="5677121"/>
            <a:ext cx="196938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3CFC3A6-3360-CB95-A033-7F1C52435631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Egito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6F9672-7301-1342-3550-26CB60A74BFA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Pérsias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3311DA4-96B7-EA99-A5A0-610167FBE252}"/>
              </a:ext>
            </a:extLst>
          </p:cNvPr>
          <p:cNvSpPr txBox="1"/>
          <p:nvPr/>
        </p:nvSpPr>
        <p:spPr>
          <a:xfrm>
            <a:off x="9044278" y="4675258"/>
            <a:ext cx="179367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Historiadores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5D4C6B17-B049-3A22-0C00-842C68A21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0" y="2119349"/>
            <a:ext cx="6259448" cy="3464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B3CD88A-38D3-2EC5-6D8C-928707578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20" y="2119350"/>
            <a:ext cx="6259448" cy="3456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83076D44-9286-94DA-7AD5-5465C5023B03}"/>
              </a:ext>
            </a:extLst>
          </p:cNvPr>
          <p:cNvSpPr/>
          <p:nvPr/>
        </p:nvSpPr>
        <p:spPr bwMode="auto">
          <a:xfrm flipV="1">
            <a:off x="6854028" y="5203556"/>
            <a:ext cx="367654" cy="360172"/>
          </a:xfrm>
          <a:prstGeom prst="rect">
            <a:avLst/>
          </a:prstGeom>
          <a:solidFill>
            <a:srgbClr val="FDEFE3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4257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34" grpId="0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14">
            <a:extLst>
              <a:ext uri="{FF2B5EF4-FFF2-40B4-BE49-F238E27FC236}">
                <a16:creationId xmlns:a16="http://schemas.microsoft.com/office/drawing/2014/main" id="{C25292C9-159A-1163-3766-DD36D8300EFC}"/>
              </a:ext>
            </a:extLst>
          </p:cNvPr>
          <p:cNvSpPr/>
          <p:nvPr/>
        </p:nvSpPr>
        <p:spPr bwMode="auto">
          <a:xfrm>
            <a:off x="8870488" y="3175933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69D3FD0-35A0-3BCA-6E03-83AD1D1ACA31}"/>
              </a:ext>
            </a:extLst>
          </p:cNvPr>
          <p:cNvCxnSpPr>
            <a:cxnSpLocks/>
          </p:cNvCxnSpPr>
          <p:nvPr/>
        </p:nvCxnSpPr>
        <p:spPr>
          <a:xfrm>
            <a:off x="8973771" y="3338589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3426416-454E-B3FA-84A9-6CC6A6A45F96}"/>
              </a:ext>
            </a:extLst>
          </p:cNvPr>
          <p:cNvSpPr txBox="1"/>
          <p:nvPr/>
        </p:nvSpPr>
        <p:spPr>
          <a:xfrm>
            <a:off x="8284554" y="3125953"/>
            <a:ext cx="63674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63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1E28C1D-1F24-2A19-1992-7FCDC16F7A0F}"/>
              </a:ext>
            </a:extLst>
          </p:cNvPr>
          <p:cNvSpPr txBox="1"/>
          <p:nvPr/>
        </p:nvSpPr>
        <p:spPr>
          <a:xfrm>
            <a:off x="9044278" y="3125954"/>
            <a:ext cx="159691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Romanos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6DE66E-B9D0-F0E7-2F70-A9E43AE7110B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395B8BF-E81D-0DB1-F066-A698F472B6AC}"/>
              </a:ext>
            </a:extLst>
          </p:cNvPr>
          <p:cNvSpPr/>
          <p:nvPr/>
        </p:nvSpPr>
        <p:spPr bwMode="auto">
          <a:xfrm>
            <a:off x="8870488" y="3697925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BF806D6-9030-C62F-70F0-94BEED3C55AF}"/>
              </a:ext>
            </a:extLst>
          </p:cNvPr>
          <p:cNvCxnSpPr>
            <a:cxnSpLocks/>
          </p:cNvCxnSpPr>
          <p:nvPr/>
        </p:nvCxnSpPr>
        <p:spPr>
          <a:xfrm>
            <a:off x="8973771" y="381086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CB7F23-2385-DA2C-54CF-52E37605E1F5}"/>
              </a:ext>
            </a:extLst>
          </p:cNvPr>
          <p:cNvSpPr txBox="1"/>
          <p:nvPr/>
        </p:nvSpPr>
        <p:spPr>
          <a:xfrm>
            <a:off x="7886368" y="3649498"/>
            <a:ext cx="103576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334-200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43D3C13-2A25-D0C3-DD40-3C4E6D17400E}"/>
              </a:ext>
            </a:extLst>
          </p:cNvPr>
          <p:cNvSpPr txBox="1"/>
          <p:nvPr/>
        </p:nvSpPr>
        <p:spPr>
          <a:xfrm>
            <a:off x="9019825" y="3637213"/>
            <a:ext cx="16796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Gregos e a Separação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4A2F606-AD26-E989-1AAC-6D6F1D81067C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4D15372-A16F-06F9-53D2-734C2C3AEC90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63D8A38-E59F-A163-A637-DE58A15E1164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AB27171-D235-4D06-DFB8-A62F94213034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7C0348B-6060-9E7C-5F17-EFC5F6C3938B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67E879-4A88-6D31-A7F8-1A400263B1A5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0AE8FAB-6814-C227-DDF3-2481EED7D261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B7FFEF8-A4B4-6568-F316-BD8518B224CD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849B9B42-EA2F-90C6-CA30-574FEF6F8B1D}"/>
              </a:ext>
            </a:extLst>
          </p:cNvPr>
          <p:cNvCxnSpPr>
            <a:cxnSpLocks/>
            <a:endCxn id="36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D8EE3F4-139E-340F-53C1-D6AC4B324E6A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4AB2DE7-39A6-CDC2-0BB0-ACFF5132970C}"/>
              </a:ext>
            </a:extLst>
          </p:cNvPr>
          <p:cNvSpPr txBox="1"/>
          <p:nvPr/>
        </p:nvSpPr>
        <p:spPr>
          <a:xfrm>
            <a:off x="8160446" y="5149575"/>
            <a:ext cx="761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ACEEACE-2CF4-DC0D-E263-ED269CD57EA6}"/>
              </a:ext>
            </a:extLst>
          </p:cNvPr>
          <p:cNvSpPr txBox="1"/>
          <p:nvPr/>
        </p:nvSpPr>
        <p:spPr>
          <a:xfrm>
            <a:off x="8187690" y="4151964"/>
            <a:ext cx="73360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539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8F541CA-C277-9DEA-82D9-9D010C581A84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CCF4F79-3314-042A-EFAA-09F32187D0D1}"/>
              </a:ext>
            </a:extLst>
          </p:cNvPr>
          <p:cNvSpPr txBox="1"/>
          <p:nvPr/>
        </p:nvSpPr>
        <p:spPr>
          <a:xfrm>
            <a:off x="9019825" y="5677121"/>
            <a:ext cx="196938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18658A-7257-805E-2F00-259C06592B09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Egito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0FC10EF-CD68-4842-1ED5-8AE9EB7CC575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Pérsias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2D9D174-3DFF-1ADB-A416-639E8564C916}"/>
              </a:ext>
            </a:extLst>
          </p:cNvPr>
          <p:cNvSpPr txBox="1"/>
          <p:nvPr/>
        </p:nvSpPr>
        <p:spPr>
          <a:xfrm>
            <a:off x="9044278" y="4675258"/>
            <a:ext cx="179367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Historiadores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7955AD4-45F1-BFCF-717A-4A6A6E394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61" y="2131426"/>
            <a:ext cx="5941500" cy="3358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131FA365-D965-FA78-7239-B98F7A68A168}"/>
              </a:ext>
            </a:extLst>
          </p:cNvPr>
          <p:cNvSpPr/>
          <p:nvPr/>
        </p:nvSpPr>
        <p:spPr bwMode="auto">
          <a:xfrm flipV="1">
            <a:off x="6853769" y="5088464"/>
            <a:ext cx="355598" cy="401829"/>
          </a:xfrm>
          <a:prstGeom prst="rect">
            <a:avLst/>
          </a:prstGeom>
          <a:solidFill>
            <a:srgbClr val="FFFFFF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0551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35" grpId="0"/>
      <p:bldP spid="55" grpId="0" animBg="1"/>
      <p:bldP spid="5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683A6AB4-4922-0BD9-E451-7462728C4210}"/>
              </a:ext>
            </a:extLst>
          </p:cNvPr>
          <p:cNvSpPr/>
          <p:nvPr/>
        </p:nvSpPr>
        <p:spPr bwMode="auto">
          <a:xfrm>
            <a:off x="8868828" y="2702087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C49E1C7-50C8-AC05-E5C2-692FC47D7DC8}"/>
              </a:ext>
            </a:extLst>
          </p:cNvPr>
          <p:cNvCxnSpPr>
            <a:cxnSpLocks/>
          </p:cNvCxnSpPr>
          <p:nvPr/>
        </p:nvCxnSpPr>
        <p:spPr>
          <a:xfrm>
            <a:off x="8973771" y="2776718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0D1B87-60CC-07D1-FDFF-A0D25A67030C}"/>
              </a:ext>
            </a:extLst>
          </p:cNvPr>
          <p:cNvSpPr txBox="1"/>
          <p:nvPr/>
        </p:nvSpPr>
        <p:spPr>
          <a:xfrm>
            <a:off x="7998556" y="2653660"/>
            <a:ext cx="92274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Século XIX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942111-CFE1-A0BE-3D4C-B0DEC487D28B}"/>
              </a:ext>
            </a:extLst>
          </p:cNvPr>
          <p:cNvSpPr txBox="1"/>
          <p:nvPr/>
        </p:nvSpPr>
        <p:spPr>
          <a:xfrm>
            <a:off x="9059344" y="2644100"/>
            <a:ext cx="889642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Sionismo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82893DE-4778-315B-84D6-6968A1E7EF5D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476E8E3-7100-19F5-DA3B-FCE45B885CB6}"/>
              </a:ext>
            </a:extLst>
          </p:cNvPr>
          <p:cNvSpPr/>
          <p:nvPr/>
        </p:nvSpPr>
        <p:spPr bwMode="auto">
          <a:xfrm>
            <a:off x="8870488" y="3175933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6BE282D1-9DB0-358D-0403-B70860258E70}"/>
              </a:ext>
            </a:extLst>
          </p:cNvPr>
          <p:cNvCxnSpPr>
            <a:cxnSpLocks/>
          </p:cNvCxnSpPr>
          <p:nvPr/>
        </p:nvCxnSpPr>
        <p:spPr>
          <a:xfrm>
            <a:off x="8973771" y="3338589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55AB66F-9350-DC08-D8BF-46E58C0E4CC4}"/>
              </a:ext>
            </a:extLst>
          </p:cNvPr>
          <p:cNvSpPr txBox="1"/>
          <p:nvPr/>
        </p:nvSpPr>
        <p:spPr>
          <a:xfrm>
            <a:off x="8284554" y="3125953"/>
            <a:ext cx="63674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63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2745784-0810-1117-7EFF-07A81BAD826A}"/>
              </a:ext>
            </a:extLst>
          </p:cNvPr>
          <p:cNvSpPr txBox="1"/>
          <p:nvPr/>
        </p:nvSpPr>
        <p:spPr>
          <a:xfrm>
            <a:off x="9044278" y="3125954"/>
            <a:ext cx="1596917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Romanos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534B67E-DF47-CD29-1B9E-AE45439780D2}"/>
              </a:ext>
            </a:extLst>
          </p:cNvPr>
          <p:cNvSpPr/>
          <p:nvPr/>
        </p:nvSpPr>
        <p:spPr bwMode="auto">
          <a:xfrm>
            <a:off x="8870488" y="3697925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F73011B8-A591-007F-8754-1763371B6CF3}"/>
              </a:ext>
            </a:extLst>
          </p:cNvPr>
          <p:cNvCxnSpPr>
            <a:cxnSpLocks/>
          </p:cNvCxnSpPr>
          <p:nvPr/>
        </p:nvCxnSpPr>
        <p:spPr>
          <a:xfrm>
            <a:off x="8973771" y="381086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2EE48B8-2372-E030-363E-09D4C4E38D25}"/>
              </a:ext>
            </a:extLst>
          </p:cNvPr>
          <p:cNvSpPr txBox="1"/>
          <p:nvPr/>
        </p:nvSpPr>
        <p:spPr>
          <a:xfrm>
            <a:off x="7886368" y="3649498"/>
            <a:ext cx="103576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334-200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68CBC74-A848-1FD3-8C36-B895AAD3E89F}"/>
              </a:ext>
            </a:extLst>
          </p:cNvPr>
          <p:cNvSpPr txBox="1"/>
          <p:nvPr/>
        </p:nvSpPr>
        <p:spPr>
          <a:xfrm>
            <a:off x="9019825" y="3637213"/>
            <a:ext cx="167964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Gregos e a Separação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EAB0200-7974-B7C6-4B88-39B8C25C7429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3D46DF3-5E36-7E5D-0CC1-0198931D035B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3DD4756-0732-BEAD-A8DB-6168E2814AD0}"/>
              </a:ext>
            </a:extLst>
          </p:cNvPr>
          <p:cNvSpPr/>
          <p:nvPr/>
        </p:nvSpPr>
        <p:spPr bwMode="auto">
          <a:xfrm>
            <a:off x="8870488" y="5203556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5009857-F14A-8409-745D-0496E40BBFA1}"/>
              </a:ext>
            </a:extLst>
          </p:cNvPr>
          <p:cNvSpPr/>
          <p:nvPr/>
        </p:nvSpPr>
        <p:spPr bwMode="auto">
          <a:xfrm>
            <a:off x="8872148" y="4741909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8407D7B-0904-A1E6-8CA1-9E633D04B040}"/>
              </a:ext>
            </a:extLst>
          </p:cNvPr>
          <p:cNvSpPr/>
          <p:nvPr/>
        </p:nvSpPr>
        <p:spPr bwMode="auto">
          <a:xfrm>
            <a:off x="8870488" y="4219917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018DFCDB-DFC8-921E-C593-A6DA5F467A66}"/>
              </a:ext>
            </a:extLst>
          </p:cNvPr>
          <p:cNvCxnSpPr>
            <a:cxnSpLocks/>
          </p:cNvCxnSpPr>
          <p:nvPr/>
        </p:nvCxnSpPr>
        <p:spPr>
          <a:xfrm>
            <a:off x="8973771" y="436017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8E0CEC9-3D77-D2E2-C89F-963F1000023E}"/>
              </a:ext>
            </a:extLst>
          </p:cNvPr>
          <p:cNvCxnSpPr>
            <a:cxnSpLocks/>
          </p:cNvCxnSpPr>
          <p:nvPr/>
        </p:nvCxnSpPr>
        <p:spPr>
          <a:xfrm>
            <a:off x="8973771" y="4882163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77D104E-CB15-A782-8D92-1767F4CA4A4A}"/>
              </a:ext>
            </a:extLst>
          </p:cNvPr>
          <p:cNvCxnSpPr>
            <a:cxnSpLocks/>
          </p:cNvCxnSpPr>
          <p:nvPr/>
        </p:nvCxnSpPr>
        <p:spPr>
          <a:xfrm>
            <a:off x="8973771" y="5327331"/>
            <a:ext cx="0" cy="521992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70A3ADAE-6EAD-E811-CE6E-F5169707B4FE}"/>
              </a:ext>
            </a:extLst>
          </p:cNvPr>
          <p:cNvCxnSpPr>
            <a:cxnSpLocks/>
            <a:endCxn id="44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DE1CC3D-2D6D-851B-4FD1-1F9CECBAFCC0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11A3AB-FF61-5A2C-5B52-A7DE14986EA9}"/>
              </a:ext>
            </a:extLst>
          </p:cNvPr>
          <p:cNvSpPr txBox="1"/>
          <p:nvPr/>
        </p:nvSpPr>
        <p:spPr>
          <a:xfrm>
            <a:off x="8160446" y="5149575"/>
            <a:ext cx="76168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700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A426B49-E96B-EA7E-27DC-01F3FE300D76}"/>
              </a:ext>
            </a:extLst>
          </p:cNvPr>
          <p:cNvSpPr txBox="1"/>
          <p:nvPr/>
        </p:nvSpPr>
        <p:spPr>
          <a:xfrm>
            <a:off x="8187690" y="4151964"/>
            <a:ext cx="73360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539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FAF77F2-E47D-DBD6-A426-83AC521A7E76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14B35AB-9795-E6D9-19A0-F43915F60FEA}"/>
              </a:ext>
            </a:extLst>
          </p:cNvPr>
          <p:cNvSpPr txBox="1"/>
          <p:nvPr/>
        </p:nvSpPr>
        <p:spPr>
          <a:xfrm>
            <a:off x="9019825" y="5677121"/>
            <a:ext cx="196938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52AA438-42B5-24BB-6525-AE7698FB30D4}"/>
              </a:ext>
            </a:extLst>
          </p:cNvPr>
          <p:cNvSpPr txBox="1"/>
          <p:nvPr/>
        </p:nvSpPr>
        <p:spPr>
          <a:xfrm>
            <a:off x="9019824" y="5141650"/>
            <a:ext cx="148069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Egito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006DC9-A3CC-02E8-5A3F-68D135E8BD2B}"/>
              </a:ext>
            </a:extLst>
          </p:cNvPr>
          <p:cNvSpPr txBox="1"/>
          <p:nvPr/>
        </p:nvSpPr>
        <p:spPr>
          <a:xfrm>
            <a:off x="9032051" y="4153267"/>
            <a:ext cx="167964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Pérsias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30BDA1F-F299-3FDA-983A-1183D422ACF7}"/>
              </a:ext>
            </a:extLst>
          </p:cNvPr>
          <p:cNvSpPr txBox="1"/>
          <p:nvPr/>
        </p:nvSpPr>
        <p:spPr>
          <a:xfrm>
            <a:off x="9044278" y="4675258"/>
            <a:ext cx="179367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Historiadores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0A66972D-EF92-4E26-8AA2-CC4E2650E515}"/>
              </a:ext>
            </a:extLst>
          </p:cNvPr>
          <p:cNvSpPr/>
          <p:nvPr/>
        </p:nvSpPr>
        <p:spPr bwMode="auto">
          <a:xfrm flipV="1">
            <a:off x="7134143" y="5677120"/>
            <a:ext cx="410607" cy="378999"/>
          </a:xfrm>
          <a:prstGeom prst="rect">
            <a:avLst/>
          </a:prstGeom>
          <a:solidFill>
            <a:srgbClr val="FFF2E7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0CE8FD-DCD0-DAA5-4474-9FAB15B6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95" y="1929008"/>
            <a:ext cx="3626265" cy="4423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/>
      <p:bldP spid="36" grpId="0"/>
      <p:bldP spid="63" grpId="0" animBg="1"/>
      <p:bldP spid="6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3788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94970" y="179670"/>
            <a:ext cx="4647702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Israel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1B56317-94F9-7AEB-A142-CC5C1F47D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9331" r="20197" b="9331"/>
          <a:stretch>
            <a:fillRect/>
          </a:stretch>
        </p:blipFill>
        <p:spPr>
          <a:xfrm>
            <a:off x="5057614" y="4055821"/>
            <a:ext cx="2076772" cy="2076772"/>
          </a:xfrm>
          <a:custGeom>
            <a:avLst/>
            <a:gdLst>
              <a:gd name="connsiteX0" fmla="*/ 1038386 w 2076772"/>
              <a:gd name="connsiteY0" fmla="*/ 0 h 2076772"/>
              <a:gd name="connsiteX1" fmla="*/ 2076772 w 2076772"/>
              <a:gd name="connsiteY1" fmla="*/ 1038386 h 2076772"/>
              <a:gd name="connsiteX2" fmla="*/ 1038386 w 2076772"/>
              <a:gd name="connsiteY2" fmla="*/ 2076772 h 2076772"/>
              <a:gd name="connsiteX3" fmla="*/ 0 w 2076772"/>
              <a:gd name="connsiteY3" fmla="*/ 1038386 h 2076772"/>
              <a:gd name="connsiteX4" fmla="*/ 1038386 w 2076772"/>
              <a:gd name="connsiteY4" fmla="*/ 0 h 207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772" h="2076772">
                <a:moveTo>
                  <a:pt x="1038386" y="0"/>
                </a:moveTo>
                <a:cubicBezTo>
                  <a:pt x="1611871" y="0"/>
                  <a:pt x="2076772" y="464901"/>
                  <a:pt x="2076772" y="1038386"/>
                </a:cubicBezTo>
                <a:cubicBezTo>
                  <a:pt x="2076772" y="1611871"/>
                  <a:pt x="1611871" y="2076772"/>
                  <a:pt x="1038386" y="2076772"/>
                </a:cubicBezTo>
                <a:cubicBezTo>
                  <a:pt x="464901" y="2076772"/>
                  <a:pt x="0" y="1611871"/>
                  <a:pt x="0" y="1038386"/>
                </a:cubicBezTo>
                <a:cubicBezTo>
                  <a:pt x="0" y="464901"/>
                  <a:pt x="464901" y="0"/>
                  <a:pt x="103838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7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DEA9FE4-3620-FEAC-5CDC-97735972D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3808649"/>
                  </p:ext>
                </p:extLst>
              </p:nvPr>
            </p:nvGraphicFramePr>
            <p:xfrm>
              <a:off x="7836967" y="3027837"/>
              <a:ext cx="591898" cy="348175"/>
            </p:xfrm>
            <a:graphic>
              <a:graphicData uri="http://schemas.microsoft.com/office/powerpoint/2016/slidezoom">
                <pslz:sldZm>
                  <pslz:sldZmObj sldId="273" cId="1523238083">
                    <pslz:zmPr id="{2E53829F-4802-44D6-A08A-3FC50DACD193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898" cy="34817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EA9FE4-3620-FEAC-5CDC-97735972D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6967" y="3027837"/>
                <a:ext cx="591898" cy="34817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AE25-B15C-7306-BE41-E842A0063D65}"/>
              </a:ext>
            </a:extLst>
          </p:cNvPr>
          <p:cNvSpPr txBox="1"/>
          <p:nvPr/>
        </p:nvSpPr>
        <p:spPr>
          <a:xfrm>
            <a:off x="2841624" y="128181"/>
            <a:ext cx="65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Custo de vida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0DA2BBE-7548-9A48-B7E8-B95D0D8D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b="81341"/>
          <a:stretch>
            <a:fillRect/>
          </a:stretch>
        </p:blipFill>
        <p:spPr>
          <a:xfrm>
            <a:off x="3657904" y="2113250"/>
            <a:ext cx="4876187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62746E9-AE25-036E-7BB1-0318D81316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5" b="29883" l="9961" r="89844">
                        <a14:foregroundMark x1="34961" y1="22852" x2="46094" y2="24414"/>
                        <a14:foregroundMark x1="37109" y1="21094" x2="58789" y2="23828"/>
                        <a14:foregroundMark x1="44141" y1="21094" x2="65234" y2="21680"/>
                        <a14:foregroundMark x1="65234" y1="21680" x2="36328" y2="24219"/>
                        <a14:foregroundMark x1="33008" y1="19141" x2="61328" y2="20117"/>
                        <a14:foregroundMark x1="61328" y1="20117" x2="33984" y2="20313"/>
                        <a14:foregroundMark x1="32813" y1="18945" x2="57227" y2="19922"/>
                        <a14:foregroundMark x1="62695" y1="19141" x2="68945" y2="19141"/>
                        <a14:foregroundMark x1="64453" y1="24219" x2="36133" y2="25000"/>
                        <a14:foregroundMark x1="36133" y1="25000" x2="65430" y2="23047"/>
                        <a14:foregroundMark x1="65430" y1="23047" x2="63867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59" b="68738"/>
          <a:stretch>
            <a:fillRect/>
          </a:stretch>
        </p:blipFill>
        <p:spPr>
          <a:xfrm>
            <a:off x="3647998" y="2753264"/>
            <a:ext cx="4896000" cy="658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35245F5-3C9E-7B75-5BB6-DA4289BA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 b="56421"/>
          <a:stretch>
            <a:fillRect/>
          </a:stretch>
        </p:blipFill>
        <p:spPr>
          <a:xfrm>
            <a:off x="3647998" y="3280846"/>
            <a:ext cx="4876186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9D48CA5-7282-6FAE-DEDC-7D2A8CC9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9" b="43818"/>
          <a:stretch>
            <a:fillRect/>
          </a:stretch>
        </p:blipFill>
        <p:spPr>
          <a:xfrm>
            <a:off x="3647996" y="3929698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73DCDBC-391D-1CFA-DADF-4B2D43CF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2" b="31215"/>
          <a:stretch>
            <a:fillRect/>
          </a:stretch>
        </p:blipFill>
        <p:spPr>
          <a:xfrm>
            <a:off x="3647996" y="4579788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CA62E2D-CBEC-9AD2-EF55-3BFE94A3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3" b="18334"/>
          <a:stretch>
            <a:fillRect/>
          </a:stretch>
        </p:blipFill>
        <p:spPr>
          <a:xfrm>
            <a:off x="3647996" y="5222467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5D4D62B-C1C8-1F6A-9E32-81FCE2C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66" b="5731"/>
          <a:stretch>
            <a:fillRect/>
          </a:stretch>
        </p:blipFill>
        <p:spPr>
          <a:xfrm>
            <a:off x="3647996" y="5872557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23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AE25-B15C-7306-BE41-E842A0063D65}"/>
              </a:ext>
            </a:extLst>
          </p:cNvPr>
          <p:cNvSpPr txBox="1"/>
          <p:nvPr/>
        </p:nvSpPr>
        <p:spPr>
          <a:xfrm>
            <a:off x="2841624" y="128181"/>
            <a:ext cx="65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Custo de vida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0DA2BBE-7548-9A48-B7E8-B95D0D8D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b="81341"/>
          <a:stretch>
            <a:fillRect/>
          </a:stretch>
        </p:blipFill>
        <p:spPr>
          <a:xfrm>
            <a:off x="3292144" y="2100472"/>
            <a:ext cx="4876187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62746E9-AE25-036E-7BB1-0318D81316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5" b="29883" l="9961" r="89844">
                        <a14:foregroundMark x1="34961" y1="22852" x2="46094" y2="24414"/>
                        <a14:foregroundMark x1="37109" y1="21094" x2="58789" y2="23828"/>
                        <a14:foregroundMark x1="44141" y1="21094" x2="65234" y2="21680"/>
                        <a14:foregroundMark x1="65234" y1="21680" x2="36328" y2="24219"/>
                        <a14:foregroundMark x1="33008" y1="19141" x2="61328" y2="20117"/>
                        <a14:foregroundMark x1="61328" y1="20117" x2="33984" y2="20313"/>
                        <a14:foregroundMark x1="32813" y1="18945" x2="57227" y2="19922"/>
                        <a14:foregroundMark x1="62695" y1="19141" x2="68945" y2="19141"/>
                        <a14:foregroundMark x1="64453" y1="24219" x2="36133" y2="25000"/>
                        <a14:foregroundMark x1="36133" y1="25000" x2="65430" y2="23047"/>
                        <a14:foregroundMark x1="65430" y1="23047" x2="63867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59" b="68738"/>
          <a:stretch>
            <a:fillRect/>
          </a:stretch>
        </p:blipFill>
        <p:spPr>
          <a:xfrm>
            <a:off x="3935381" y="2733929"/>
            <a:ext cx="4896000" cy="658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35245F5-3C9E-7B75-5BB6-DA4289BA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 b="56421"/>
          <a:stretch>
            <a:fillRect/>
          </a:stretch>
        </p:blipFill>
        <p:spPr>
          <a:xfrm>
            <a:off x="3292144" y="3281487"/>
            <a:ext cx="4876186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9D48CA5-7282-6FAE-DEDC-7D2A8CC9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9" b="43818"/>
          <a:stretch>
            <a:fillRect/>
          </a:stretch>
        </p:blipFill>
        <p:spPr>
          <a:xfrm>
            <a:off x="4196636" y="3927872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73DCDBC-391D-1CFA-DADF-4B2D43CF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2" b="31215"/>
          <a:stretch>
            <a:fillRect/>
          </a:stretch>
        </p:blipFill>
        <p:spPr>
          <a:xfrm>
            <a:off x="3292142" y="4569291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CA62E2D-CBEC-9AD2-EF55-3BFE94A3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3" b="18334"/>
          <a:stretch>
            <a:fillRect/>
          </a:stretch>
        </p:blipFill>
        <p:spPr>
          <a:xfrm>
            <a:off x="4196636" y="5212847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5D4D62B-C1C8-1F6A-9E32-81FCE2C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66" b="5731"/>
          <a:stretch>
            <a:fillRect/>
          </a:stretch>
        </p:blipFill>
        <p:spPr>
          <a:xfrm>
            <a:off x="3099356" y="5854266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88FAAF5-E49D-4CA8-2ED9-CD52BAB1E136}"/>
              </a:ext>
            </a:extLst>
          </p:cNvPr>
          <p:cNvSpPr/>
          <p:nvPr/>
        </p:nvSpPr>
        <p:spPr bwMode="auto">
          <a:xfrm>
            <a:off x="7058099" y="2374912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04D177A-1342-7E8A-8C40-A7963A87F78D}"/>
              </a:ext>
            </a:extLst>
          </p:cNvPr>
          <p:cNvCxnSpPr>
            <a:cxnSpLocks/>
          </p:cNvCxnSpPr>
          <p:nvPr/>
        </p:nvCxnSpPr>
        <p:spPr>
          <a:xfrm>
            <a:off x="7131445" y="2420739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68C71BFA-400B-E76B-39D8-9EEBD58BA46E}"/>
              </a:ext>
            </a:extLst>
          </p:cNvPr>
          <p:cNvSpPr/>
          <p:nvPr/>
        </p:nvSpPr>
        <p:spPr bwMode="auto">
          <a:xfrm>
            <a:off x="7793905" y="2061523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330298-77F1-48E9-CA1D-D79653FFC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040" y="2157301"/>
            <a:ext cx="489671" cy="489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38128A21-A33E-2E4C-755C-56889F7781A2}"/>
              </a:ext>
            </a:extLst>
          </p:cNvPr>
          <p:cNvSpPr/>
          <p:nvPr/>
        </p:nvSpPr>
        <p:spPr bwMode="auto">
          <a:xfrm>
            <a:off x="7201360" y="3578456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E6DC3F8-A036-5886-83CE-6C9F55F1429F}"/>
              </a:ext>
            </a:extLst>
          </p:cNvPr>
          <p:cNvCxnSpPr>
            <a:cxnSpLocks/>
          </p:cNvCxnSpPr>
          <p:nvPr/>
        </p:nvCxnSpPr>
        <p:spPr>
          <a:xfrm>
            <a:off x="7274706" y="3624283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6C58B529-578E-DF2A-B2F1-53CFF94CA6C1}"/>
              </a:ext>
            </a:extLst>
          </p:cNvPr>
          <p:cNvSpPr/>
          <p:nvPr/>
        </p:nvSpPr>
        <p:spPr bwMode="auto">
          <a:xfrm>
            <a:off x="7937166" y="3265067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4193084-3261-6140-D013-2399DD3D54B8}"/>
              </a:ext>
            </a:extLst>
          </p:cNvPr>
          <p:cNvSpPr/>
          <p:nvPr/>
        </p:nvSpPr>
        <p:spPr bwMode="auto">
          <a:xfrm>
            <a:off x="7619898" y="4850587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9A2049-CB99-8304-78F6-9794E6EAAF38}"/>
              </a:ext>
            </a:extLst>
          </p:cNvPr>
          <p:cNvCxnSpPr>
            <a:cxnSpLocks/>
          </p:cNvCxnSpPr>
          <p:nvPr/>
        </p:nvCxnSpPr>
        <p:spPr>
          <a:xfrm>
            <a:off x="7693244" y="4896414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36386FD5-806F-EE26-0D61-EEBED383C276}"/>
              </a:ext>
            </a:extLst>
          </p:cNvPr>
          <p:cNvSpPr/>
          <p:nvPr/>
        </p:nvSpPr>
        <p:spPr bwMode="auto">
          <a:xfrm>
            <a:off x="8355704" y="4537198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D0F0C64-4E92-54C7-DF9D-AE2240FA2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0296" y="4675268"/>
            <a:ext cx="443862" cy="450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BE122C8-2DE2-FCA5-8A88-20A20ED03800}"/>
              </a:ext>
            </a:extLst>
          </p:cNvPr>
          <p:cNvSpPr/>
          <p:nvPr/>
        </p:nvSpPr>
        <p:spPr bwMode="auto">
          <a:xfrm>
            <a:off x="7397518" y="6164473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796FE09-CF6B-A78D-DFDD-A14EEE47568E}"/>
              </a:ext>
            </a:extLst>
          </p:cNvPr>
          <p:cNvCxnSpPr>
            <a:cxnSpLocks/>
          </p:cNvCxnSpPr>
          <p:nvPr/>
        </p:nvCxnSpPr>
        <p:spPr>
          <a:xfrm>
            <a:off x="7470864" y="6210300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759E3A59-86D0-F827-2EB0-0282038974E8}"/>
              </a:ext>
            </a:extLst>
          </p:cNvPr>
          <p:cNvSpPr/>
          <p:nvPr/>
        </p:nvSpPr>
        <p:spPr bwMode="auto">
          <a:xfrm>
            <a:off x="8133324" y="5851084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FAFB323-DA8E-1D29-08F8-D8A6A656C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7613" y="5890175"/>
            <a:ext cx="556827" cy="564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6EAC7F5-BAC7-9D04-DBFF-C60B4978F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569" y="3362814"/>
            <a:ext cx="485458" cy="489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802E06C2-041B-7473-41B9-26DF2ACF0E3D}"/>
              </a:ext>
            </a:extLst>
          </p:cNvPr>
          <p:cNvSpPr/>
          <p:nvPr/>
        </p:nvSpPr>
        <p:spPr bwMode="auto">
          <a:xfrm>
            <a:off x="5070644" y="2930494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4099BCA-5504-7885-9520-BDAAD2A4ADE4}"/>
              </a:ext>
            </a:extLst>
          </p:cNvPr>
          <p:cNvCxnSpPr>
            <a:cxnSpLocks/>
          </p:cNvCxnSpPr>
          <p:nvPr/>
        </p:nvCxnSpPr>
        <p:spPr>
          <a:xfrm>
            <a:off x="4342463" y="2975868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19194D6F-58F3-C58C-4764-C1522BE566A0}"/>
              </a:ext>
            </a:extLst>
          </p:cNvPr>
          <p:cNvSpPr/>
          <p:nvPr/>
        </p:nvSpPr>
        <p:spPr bwMode="auto">
          <a:xfrm>
            <a:off x="3649309" y="2578907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934BB9-33AF-DAA1-0676-3A04D9B0ACF6}"/>
              </a:ext>
            </a:extLst>
          </p:cNvPr>
          <p:cNvSpPr/>
          <p:nvPr/>
        </p:nvSpPr>
        <p:spPr bwMode="auto">
          <a:xfrm>
            <a:off x="4611735" y="4213688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0D7C0AE-4A8E-B40E-F87F-42C66BF7E71D}"/>
              </a:ext>
            </a:extLst>
          </p:cNvPr>
          <p:cNvCxnSpPr>
            <a:cxnSpLocks/>
          </p:cNvCxnSpPr>
          <p:nvPr/>
        </p:nvCxnSpPr>
        <p:spPr>
          <a:xfrm>
            <a:off x="3883554" y="4259062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D0A9F2C9-B0BF-3592-07F9-F643AB1049D0}"/>
              </a:ext>
            </a:extLst>
          </p:cNvPr>
          <p:cNvSpPr/>
          <p:nvPr/>
        </p:nvSpPr>
        <p:spPr bwMode="auto">
          <a:xfrm>
            <a:off x="3190400" y="3862101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0770DB5-76A6-8E1D-3D1A-9730C1837142}"/>
              </a:ext>
            </a:extLst>
          </p:cNvPr>
          <p:cNvSpPr/>
          <p:nvPr/>
        </p:nvSpPr>
        <p:spPr bwMode="auto">
          <a:xfrm>
            <a:off x="4479247" y="5527385"/>
            <a:ext cx="97536" cy="91653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044465EE-16BF-35EF-5138-22134CE0442C}"/>
              </a:ext>
            </a:extLst>
          </p:cNvPr>
          <p:cNvCxnSpPr>
            <a:cxnSpLocks/>
          </p:cNvCxnSpPr>
          <p:nvPr/>
        </p:nvCxnSpPr>
        <p:spPr>
          <a:xfrm>
            <a:off x="3751066" y="5572759"/>
            <a:ext cx="741448" cy="0"/>
          </a:xfrm>
          <a:prstGeom prst="line">
            <a:avLst/>
          </a:prstGeom>
          <a:ln w="38100">
            <a:solidFill>
              <a:srgbClr val="0038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22BE01A9-AD87-7E0C-0E83-B5F24E8888A1}"/>
              </a:ext>
            </a:extLst>
          </p:cNvPr>
          <p:cNvSpPr/>
          <p:nvPr/>
        </p:nvSpPr>
        <p:spPr bwMode="auto">
          <a:xfrm>
            <a:off x="3057912" y="5175798"/>
            <a:ext cx="739140" cy="724264"/>
          </a:xfrm>
          <a:prstGeom prst="ellipse">
            <a:avLst/>
          </a:prstGeom>
          <a:solidFill>
            <a:srgbClr val="0038B8"/>
          </a:solidFill>
          <a:ln w="4763" cap="flat">
            <a:solidFill>
              <a:srgbClr val="0038B8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B8E0A1FD-C504-A865-0E39-3E77C6533B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8344" y="5234347"/>
            <a:ext cx="621787" cy="676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6009109-CEB2-4D45-0DD9-0C9779870B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043" y="2685658"/>
            <a:ext cx="489671" cy="489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7C5B7A6-D800-BD75-3D9A-1598A9C535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2142" y="3970442"/>
            <a:ext cx="489671" cy="486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7E965DB-0A01-AAD7-3FF1-B9ED1A2FCB72}"/>
              </a:ext>
            </a:extLst>
          </p:cNvPr>
          <p:cNvSpPr txBox="1"/>
          <p:nvPr/>
        </p:nvSpPr>
        <p:spPr>
          <a:xfrm>
            <a:off x="9553738" y="1621803"/>
            <a:ext cx="1375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Aluguel</a:t>
            </a:r>
            <a:endParaRPr lang="pt-BR" sz="2400" b="1" spc="3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19D61B8-66E0-C9F1-625F-87BECD242C29}"/>
              </a:ext>
            </a:extLst>
          </p:cNvPr>
          <p:cNvSpPr txBox="1"/>
          <p:nvPr/>
        </p:nvSpPr>
        <p:spPr>
          <a:xfrm>
            <a:off x="9587748" y="2895406"/>
            <a:ext cx="137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Mercado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F2A4E64-141C-ACF0-8B6B-316A0F0EBF58}"/>
              </a:ext>
            </a:extLst>
          </p:cNvPr>
          <p:cNvSpPr txBox="1"/>
          <p:nvPr/>
        </p:nvSpPr>
        <p:spPr>
          <a:xfrm>
            <a:off x="9659175" y="4326502"/>
            <a:ext cx="137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Salário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445467C-F996-0EA8-D251-A65ED3AF4647}"/>
              </a:ext>
            </a:extLst>
          </p:cNvPr>
          <p:cNvSpPr txBox="1"/>
          <p:nvPr/>
        </p:nvSpPr>
        <p:spPr>
          <a:xfrm>
            <a:off x="9659175" y="5620251"/>
            <a:ext cx="137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Lazer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DC3F02E-1CA3-E275-2948-65EBA9284259}"/>
              </a:ext>
            </a:extLst>
          </p:cNvPr>
          <p:cNvSpPr txBox="1"/>
          <p:nvPr/>
        </p:nvSpPr>
        <p:spPr>
          <a:xfrm>
            <a:off x="972500" y="2177046"/>
            <a:ext cx="208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Despesa fixa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3C66F47-037F-DC8B-0756-13DF2636AB49}"/>
              </a:ext>
            </a:extLst>
          </p:cNvPr>
          <p:cNvSpPr txBox="1"/>
          <p:nvPr/>
        </p:nvSpPr>
        <p:spPr>
          <a:xfrm>
            <a:off x="783623" y="3508777"/>
            <a:ext cx="2299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Plano de saúde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B938291-CF9F-9DCE-D800-D4CF0EA31793}"/>
              </a:ext>
            </a:extLst>
          </p:cNvPr>
          <p:cNvSpPr txBox="1"/>
          <p:nvPr/>
        </p:nvSpPr>
        <p:spPr>
          <a:xfrm>
            <a:off x="787173" y="4834333"/>
            <a:ext cx="182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spc="3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Transporte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DDAD382-47B8-6AD9-C0BE-143FF2A4024E}"/>
              </a:ext>
            </a:extLst>
          </p:cNvPr>
          <p:cNvSpPr txBox="1"/>
          <p:nvPr/>
        </p:nvSpPr>
        <p:spPr>
          <a:xfrm>
            <a:off x="8765475" y="2038776"/>
            <a:ext cx="2973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Um aluguel de uma casa em Israel pode custar aproximadamente 29,000 Shekels por mês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E7CEE3E-1433-709E-287D-B8156E066F79}"/>
              </a:ext>
            </a:extLst>
          </p:cNvPr>
          <p:cNvSpPr txBox="1"/>
          <p:nvPr/>
        </p:nvSpPr>
        <p:spPr>
          <a:xfrm>
            <a:off x="8765475" y="3280749"/>
            <a:ext cx="295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Bahnschrift SemiBold Condensed" panose="020B0502040204020203" pitchFamily="34" charset="0"/>
              </a:rPr>
              <a:t>Em Israel, a cesta básica pequena pode custar em torno de 140 Shekels, já a grande em 180 Shekels.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F40572-9455-581B-394D-7508771E67E4}"/>
              </a:ext>
            </a:extLst>
          </p:cNvPr>
          <p:cNvSpPr txBox="1"/>
          <p:nvPr/>
        </p:nvSpPr>
        <p:spPr>
          <a:xfrm>
            <a:off x="9241880" y="4682496"/>
            <a:ext cx="233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Bahnschrift SemiBold Condensed" panose="020B0502040204020203" pitchFamily="34" charset="0"/>
              </a:rPr>
              <a:t>O salário médio nacional de Israel é de 8.000 Shekels (10723,45 R$).</a:t>
            </a:r>
            <a:endParaRPr lang="pt-BR" sz="110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26A1970-6B0B-0019-AEBA-0B9F63A8D7FC}"/>
              </a:ext>
            </a:extLst>
          </p:cNvPr>
          <p:cNvSpPr txBox="1"/>
          <p:nvPr/>
        </p:nvSpPr>
        <p:spPr>
          <a:xfrm>
            <a:off x="8976754" y="5960378"/>
            <a:ext cx="2973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O lazer na em Israel pode ser até que caro, e caso queira sair a noite para jantar fora pode custar até 300 Shekels.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E3F6D0F-F544-2F4A-ECEC-07E5A04ED65B}"/>
              </a:ext>
            </a:extLst>
          </p:cNvPr>
          <p:cNvSpPr txBox="1"/>
          <p:nvPr/>
        </p:nvSpPr>
        <p:spPr>
          <a:xfrm>
            <a:off x="579596" y="2546018"/>
            <a:ext cx="2871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Bahnschrift SemiBold Condensed" panose="020B0502040204020203" pitchFamily="34" charset="0"/>
              </a:rPr>
              <a:t>as pessoas na em Israel pagam uma média de 810 Shekels (1085,75R$) para o básico como eletricidade, água, gás e lixo.</a:t>
            </a:r>
            <a:endParaRPr lang="pt-BR" sz="160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17A389C-AFAE-5960-886E-DD667048DAB1}"/>
              </a:ext>
            </a:extLst>
          </p:cNvPr>
          <p:cNvSpPr txBox="1"/>
          <p:nvPr/>
        </p:nvSpPr>
        <p:spPr>
          <a:xfrm>
            <a:off x="717587" y="3885275"/>
            <a:ext cx="2399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O plano de saúde de Israel pode várias de 90 a 120 Shekels dependendo do convenio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C6709E-43E2-99CE-4C49-379F650EC4EB}"/>
              </a:ext>
            </a:extLst>
          </p:cNvPr>
          <p:cNvSpPr txBox="1"/>
          <p:nvPr/>
        </p:nvSpPr>
        <p:spPr>
          <a:xfrm>
            <a:off x="292422" y="5244586"/>
            <a:ext cx="2722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Em Israel, o taxi custa 4,50 Shekels por 1 Quilometro, e 1 passagem de ônibus por 5,90 Shekels, e caso tenha carro, a gasolina é 9,38 Shekels por litro </a:t>
            </a:r>
          </a:p>
        </p:txBody>
      </p:sp>
    </p:spTree>
    <p:extLst>
      <p:ext uri="{BB962C8B-B14F-4D97-AF65-F5344CB8AC3E}">
        <p14:creationId xmlns:p14="http://schemas.microsoft.com/office/powerpoint/2010/main" val="391369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 animBg="1"/>
      <p:bldP spid="12" grpId="0" animBg="1"/>
      <p:bldP spid="14" grpId="0" animBg="1"/>
      <p:bldP spid="16" grpId="0" animBg="1"/>
      <p:bldP spid="20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36" grpId="0"/>
      <p:bldP spid="37" grpId="0"/>
      <p:bldP spid="38" grpId="0"/>
      <p:bldP spid="39" grpId="0"/>
      <p:bldP spid="41" grpId="0"/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AE25-B15C-7306-BE41-E842A0063D65}"/>
              </a:ext>
            </a:extLst>
          </p:cNvPr>
          <p:cNvSpPr txBox="1"/>
          <p:nvPr/>
        </p:nvSpPr>
        <p:spPr>
          <a:xfrm>
            <a:off x="2841624" y="128181"/>
            <a:ext cx="65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Custo de vida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0DA2BBE-7548-9A48-B7E8-B95D0D8D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b="81341"/>
          <a:stretch>
            <a:fillRect/>
          </a:stretch>
        </p:blipFill>
        <p:spPr>
          <a:xfrm>
            <a:off x="3657904" y="2113250"/>
            <a:ext cx="4876187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62746E9-AE25-036E-7BB1-0318D81316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5" b="29883" l="9961" r="89844">
                        <a14:foregroundMark x1="34961" y1="22852" x2="46094" y2="24414"/>
                        <a14:foregroundMark x1="37109" y1="21094" x2="58789" y2="23828"/>
                        <a14:foregroundMark x1="44141" y1="21094" x2="65234" y2="21680"/>
                        <a14:foregroundMark x1="65234" y1="21680" x2="36328" y2="24219"/>
                        <a14:foregroundMark x1="33008" y1="19141" x2="61328" y2="20117"/>
                        <a14:foregroundMark x1="61328" y1="20117" x2="33984" y2="20313"/>
                        <a14:foregroundMark x1="32813" y1="18945" x2="57227" y2="19922"/>
                        <a14:foregroundMark x1="62695" y1="19141" x2="68945" y2="19141"/>
                        <a14:foregroundMark x1="64453" y1="24219" x2="36133" y2="25000"/>
                        <a14:foregroundMark x1="36133" y1="25000" x2="65430" y2="23047"/>
                        <a14:foregroundMark x1="65430" y1="23047" x2="63867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59" b="68738"/>
          <a:stretch>
            <a:fillRect/>
          </a:stretch>
        </p:blipFill>
        <p:spPr>
          <a:xfrm>
            <a:off x="3647998" y="2753264"/>
            <a:ext cx="4896000" cy="658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35245F5-3C9E-7B75-5BB6-DA4289BA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 b="56421"/>
          <a:stretch>
            <a:fillRect/>
          </a:stretch>
        </p:blipFill>
        <p:spPr>
          <a:xfrm>
            <a:off x="3647998" y="3280846"/>
            <a:ext cx="4876186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9D48CA5-7282-6FAE-DEDC-7D2A8CC9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9" b="43818"/>
          <a:stretch>
            <a:fillRect/>
          </a:stretch>
        </p:blipFill>
        <p:spPr>
          <a:xfrm>
            <a:off x="3647996" y="3929698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73DCDBC-391D-1CFA-DADF-4B2D43CF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2" b="31215"/>
          <a:stretch>
            <a:fillRect/>
          </a:stretch>
        </p:blipFill>
        <p:spPr>
          <a:xfrm>
            <a:off x="3647996" y="4579788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CA62E2D-CBEC-9AD2-EF55-3BFE94A3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3" b="18334"/>
          <a:stretch>
            <a:fillRect/>
          </a:stretch>
        </p:blipFill>
        <p:spPr>
          <a:xfrm>
            <a:off x="3647996" y="5222467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5D4D62B-C1C8-1F6A-9E32-81FCE2C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66" b="5731"/>
          <a:stretch>
            <a:fillRect/>
          </a:stretch>
        </p:blipFill>
        <p:spPr>
          <a:xfrm>
            <a:off x="3647996" y="5872557"/>
            <a:ext cx="4876188" cy="656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8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76156" y="4222146"/>
            <a:ext cx="5915088" cy="2991088"/>
          </a:xfrm>
          <a:prstGeom prst="rect">
            <a:avLst/>
          </a:prstGeom>
          <a:ln w="3175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Conhecendo</a:t>
            </a:r>
            <a:r>
              <a:rPr lang="en-GB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 </a:t>
            </a:r>
            <a:br>
              <a:rPr lang="en-GB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</a:br>
            <a:r>
              <a:rPr lang="en-GB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Israel</a:t>
            </a:r>
            <a:endParaRPr lang="pt-BR" sz="7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A904F4F-4439-3F51-C69A-7C8C39E0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1884">
            <a:off x="5037770" y="-1280784"/>
            <a:ext cx="9687322" cy="6724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80808">
                <a:alpha val="30000"/>
              </a:srgbClr>
            </a:outerShdw>
          </a:effectLst>
        </p:spPr>
      </p:pic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AE84CB80-57C6-14A7-AD2E-62A99D16274B}"/>
              </a:ext>
            </a:extLst>
          </p:cNvPr>
          <p:cNvSpPr/>
          <p:nvPr/>
        </p:nvSpPr>
        <p:spPr bwMode="auto">
          <a:xfrm>
            <a:off x="3959602" y="423184"/>
            <a:ext cx="3499705" cy="2378675"/>
          </a:xfrm>
          <a:custGeom>
            <a:avLst/>
            <a:gdLst>
              <a:gd name="connsiteX0" fmla="*/ 0 w 5124252"/>
              <a:gd name="connsiteY0" fmla="*/ 2341605 h 2341605"/>
              <a:gd name="connsiteX1" fmla="*/ 181142 w 5124252"/>
              <a:gd name="connsiteY1" fmla="*/ 0 h 2341605"/>
              <a:gd name="connsiteX2" fmla="*/ 5124252 w 5124252"/>
              <a:gd name="connsiteY2" fmla="*/ 2341605 h 2341605"/>
              <a:gd name="connsiteX3" fmla="*/ 0 w 5124252"/>
              <a:gd name="connsiteY3" fmla="*/ 2341605 h 2341605"/>
              <a:gd name="connsiteX0" fmla="*/ 0 w 4036858"/>
              <a:gd name="connsiteY0" fmla="*/ 2341605 h 2341605"/>
              <a:gd name="connsiteX1" fmla="*/ 181142 w 4036858"/>
              <a:gd name="connsiteY1" fmla="*/ 0 h 2341605"/>
              <a:gd name="connsiteX2" fmla="*/ 4036858 w 4036858"/>
              <a:gd name="connsiteY2" fmla="*/ 1513703 h 2341605"/>
              <a:gd name="connsiteX3" fmla="*/ 0 w 4036858"/>
              <a:gd name="connsiteY3" fmla="*/ 2341605 h 2341605"/>
              <a:gd name="connsiteX0" fmla="*/ 0 w 4036858"/>
              <a:gd name="connsiteY0" fmla="*/ 2242751 h 2242751"/>
              <a:gd name="connsiteX1" fmla="*/ 811336 w 4036858"/>
              <a:gd name="connsiteY1" fmla="*/ 0 h 2242751"/>
              <a:gd name="connsiteX2" fmla="*/ 4036858 w 4036858"/>
              <a:gd name="connsiteY2" fmla="*/ 1414849 h 2242751"/>
              <a:gd name="connsiteX3" fmla="*/ 0 w 4036858"/>
              <a:gd name="connsiteY3" fmla="*/ 2242751 h 2242751"/>
              <a:gd name="connsiteX0" fmla="*/ 0 w 3592015"/>
              <a:gd name="connsiteY0" fmla="*/ 2378675 h 2378675"/>
              <a:gd name="connsiteX1" fmla="*/ 366493 w 3592015"/>
              <a:gd name="connsiteY1" fmla="*/ 0 h 2378675"/>
              <a:gd name="connsiteX2" fmla="*/ 3592015 w 3592015"/>
              <a:gd name="connsiteY2" fmla="*/ 1414849 h 2378675"/>
              <a:gd name="connsiteX3" fmla="*/ 0 w 3592015"/>
              <a:gd name="connsiteY3" fmla="*/ 2378675 h 2378675"/>
              <a:gd name="connsiteX0" fmla="*/ 0 w 3422428"/>
              <a:gd name="connsiteY0" fmla="*/ 2378675 h 2378675"/>
              <a:gd name="connsiteX1" fmla="*/ 366493 w 3422428"/>
              <a:gd name="connsiteY1" fmla="*/ 0 h 2378675"/>
              <a:gd name="connsiteX2" fmla="*/ 3422428 w 3422428"/>
              <a:gd name="connsiteY2" fmla="*/ 1414849 h 2378675"/>
              <a:gd name="connsiteX3" fmla="*/ 0 w 3422428"/>
              <a:gd name="connsiteY3" fmla="*/ 2378675 h 2378675"/>
              <a:gd name="connsiteX0" fmla="*/ 0 w 3422428"/>
              <a:gd name="connsiteY0" fmla="*/ 2378675 h 2378675"/>
              <a:gd name="connsiteX1" fmla="*/ 378606 w 3422428"/>
              <a:gd name="connsiteY1" fmla="*/ 0 h 2378675"/>
              <a:gd name="connsiteX2" fmla="*/ 3422428 w 3422428"/>
              <a:gd name="connsiteY2" fmla="*/ 1414849 h 2378675"/>
              <a:gd name="connsiteX3" fmla="*/ 0 w 3422428"/>
              <a:gd name="connsiteY3" fmla="*/ 2378675 h 2378675"/>
              <a:gd name="connsiteX0" fmla="*/ 8329 w 3430757"/>
              <a:gd name="connsiteY0" fmla="*/ 2378675 h 2378675"/>
              <a:gd name="connsiteX1" fmla="*/ 35339 w 3430757"/>
              <a:gd name="connsiteY1" fmla="*/ 385921 h 2378675"/>
              <a:gd name="connsiteX2" fmla="*/ 386935 w 3430757"/>
              <a:gd name="connsiteY2" fmla="*/ 0 h 2378675"/>
              <a:gd name="connsiteX3" fmla="*/ 3430757 w 3430757"/>
              <a:gd name="connsiteY3" fmla="*/ 1414849 h 2378675"/>
              <a:gd name="connsiteX4" fmla="*/ 8329 w 3430757"/>
              <a:gd name="connsiteY4" fmla="*/ 2378675 h 237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0757" h="2378675">
                <a:moveTo>
                  <a:pt x="8329" y="2378675"/>
                </a:moveTo>
                <a:cubicBezTo>
                  <a:pt x="118742" y="1666395"/>
                  <a:pt x="-75074" y="1098201"/>
                  <a:pt x="35339" y="385921"/>
                </a:cubicBezTo>
                <a:lnTo>
                  <a:pt x="386935" y="0"/>
                </a:lnTo>
                <a:lnTo>
                  <a:pt x="3430757" y="1414849"/>
                </a:lnTo>
                <a:lnTo>
                  <a:pt x="8329" y="2378675"/>
                </a:lnTo>
                <a:close/>
              </a:path>
            </a:pathLst>
          </a:custGeom>
          <a:solidFill>
            <a:schemeClr val="tx1">
              <a:alpha val="2700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4ED27F-12C6-BE80-67D0-09AB8C661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25" y="391430"/>
            <a:ext cx="1221092" cy="24421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850ACE26-E3EE-ED13-4353-6EB7757EFF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3587754"/>
                  </p:ext>
                </p:extLst>
              </p:nvPr>
            </p:nvGraphicFramePr>
            <p:xfrm>
              <a:off x="7420446" y="1876132"/>
              <a:ext cx="77722" cy="45719"/>
            </p:xfrm>
            <a:graphic>
              <a:graphicData uri="http://schemas.microsoft.com/office/powerpoint/2016/slidezoom">
                <pslz:sldZm>
                  <pslz:sldZmObj sldId="265" cId="1174018424">
                    <pslz:zmPr id="{A6E6EFEA-4A3B-48CC-A591-B5BCC7446EB7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22" cy="4571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50ACE26-E3EE-ED13-4353-6EB7757EFF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446" y="1876132"/>
                <a:ext cx="77722" cy="4571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3788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94970" y="179670"/>
            <a:ext cx="4647702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Israel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1B56317-94F9-7AEB-A142-CC5C1F47D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9331" r="20197" b="9331"/>
          <a:stretch>
            <a:fillRect/>
          </a:stretch>
        </p:blipFill>
        <p:spPr>
          <a:xfrm>
            <a:off x="5057614" y="4055821"/>
            <a:ext cx="2076772" cy="2076772"/>
          </a:xfrm>
          <a:custGeom>
            <a:avLst/>
            <a:gdLst>
              <a:gd name="connsiteX0" fmla="*/ 1038386 w 2076772"/>
              <a:gd name="connsiteY0" fmla="*/ 0 h 2076772"/>
              <a:gd name="connsiteX1" fmla="*/ 2076772 w 2076772"/>
              <a:gd name="connsiteY1" fmla="*/ 1038386 h 2076772"/>
              <a:gd name="connsiteX2" fmla="*/ 1038386 w 2076772"/>
              <a:gd name="connsiteY2" fmla="*/ 2076772 h 2076772"/>
              <a:gd name="connsiteX3" fmla="*/ 0 w 2076772"/>
              <a:gd name="connsiteY3" fmla="*/ 1038386 h 2076772"/>
              <a:gd name="connsiteX4" fmla="*/ 1038386 w 2076772"/>
              <a:gd name="connsiteY4" fmla="*/ 0 h 207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772" h="2076772">
                <a:moveTo>
                  <a:pt x="1038386" y="0"/>
                </a:moveTo>
                <a:cubicBezTo>
                  <a:pt x="1611871" y="0"/>
                  <a:pt x="2076772" y="464901"/>
                  <a:pt x="2076772" y="1038386"/>
                </a:cubicBezTo>
                <a:cubicBezTo>
                  <a:pt x="2076772" y="1611871"/>
                  <a:pt x="1611871" y="2076772"/>
                  <a:pt x="1038386" y="2076772"/>
                </a:cubicBezTo>
                <a:cubicBezTo>
                  <a:pt x="464901" y="2076772"/>
                  <a:pt x="0" y="1611871"/>
                  <a:pt x="0" y="1038386"/>
                </a:cubicBezTo>
                <a:cubicBezTo>
                  <a:pt x="0" y="464901"/>
                  <a:pt x="464901" y="0"/>
                  <a:pt x="103838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7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DEA9FE4-3620-FEAC-5CDC-97735972DF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36967" y="3027837"/>
              <a:ext cx="591898" cy="348175"/>
            </p:xfrm>
            <a:graphic>
              <a:graphicData uri="http://schemas.microsoft.com/office/powerpoint/2016/slidezoom">
                <pslz:sldZm>
                  <pslz:sldZmObj sldId="273" cId="1523238083">
                    <pslz:zmPr id="{2E53829F-4802-44D6-A08A-3FC50DACD193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898" cy="34817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EA9FE4-3620-FEAC-5CDC-97735972D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6967" y="3027837"/>
                <a:ext cx="591898" cy="34817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Slide 26">
                <a:extLst>
                  <a:ext uri="{FF2B5EF4-FFF2-40B4-BE49-F238E27FC236}">
                    <a16:creationId xmlns:a16="http://schemas.microsoft.com/office/drawing/2014/main" id="{F596882D-9C9F-3ABF-C5E5-1B7164984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285218"/>
                  </p:ext>
                </p:extLst>
              </p:nvPr>
            </p:nvGraphicFramePr>
            <p:xfrm>
              <a:off x="8750018" y="4467492"/>
              <a:ext cx="574229" cy="337782"/>
            </p:xfrm>
            <a:graphic>
              <a:graphicData uri="http://schemas.microsoft.com/office/powerpoint/2016/slidezoom">
                <pslz:sldZm>
                  <pslz:sldZmObj sldId="290" cId="289266294">
                    <pslz:zmPr id="{0A257B21-A546-423F-811D-75BD89A9DF5C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4229" cy="3377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Slide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596882D-9C9F-3ABF-C5E5-1B7164984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0018" y="4467492"/>
                <a:ext cx="574229" cy="3377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8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8E201B0-EA11-7FB4-F48E-13A08F73F6FD}"/>
              </a:ext>
            </a:extLst>
          </p:cNvPr>
          <p:cNvSpPr txBox="1"/>
          <p:nvPr/>
        </p:nvSpPr>
        <p:spPr>
          <a:xfrm>
            <a:off x="5610191" y="179615"/>
            <a:ext cx="47267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Culinária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B6E581-E0D3-2847-F1BC-64050F5D16A5}"/>
              </a:ext>
            </a:extLst>
          </p:cNvPr>
          <p:cNvSpPr/>
          <p:nvPr/>
        </p:nvSpPr>
        <p:spPr bwMode="auto">
          <a:xfrm>
            <a:off x="-1667151" y="0"/>
            <a:ext cx="4806344" cy="6858000"/>
          </a:xfrm>
          <a:prstGeom prst="rect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>
              <a:solidFill>
                <a:srgbClr val="003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C2011EA-E734-8547-0524-CDC788D65C5E}"/>
              </a:ext>
            </a:extLst>
          </p:cNvPr>
          <p:cNvSpPr txBox="1"/>
          <p:nvPr/>
        </p:nvSpPr>
        <p:spPr>
          <a:xfrm>
            <a:off x="5534653" y="696081"/>
            <a:ext cx="5308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Shawarma</a:t>
            </a:r>
            <a:endParaRPr lang="pt-BR" b="1" dirty="0">
              <a:solidFill>
                <a:srgbClr val="0038B8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114578-D616-5EA3-0B3F-480ABA797AE1}"/>
              </a:ext>
            </a:extLst>
          </p:cNvPr>
          <p:cNvSpPr/>
          <p:nvPr/>
        </p:nvSpPr>
        <p:spPr bwMode="auto">
          <a:xfrm>
            <a:off x="-1381316" y="0"/>
            <a:ext cx="4806344" cy="6926702"/>
          </a:xfrm>
          <a:prstGeom prst="rect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C226F0-D3EC-1420-18E3-EC81A9A6F5AF}"/>
              </a:ext>
            </a:extLst>
          </p:cNvPr>
          <p:cNvSpPr txBox="1"/>
          <p:nvPr/>
        </p:nvSpPr>
        <p:spPr>
          <a:xfrm>
            <a:off x="5589313" y="2019520"/>
            <a:ext cx="516758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Bahnschrift SemiBold Condensed" panose="020B0502040204020203" pitchFamily="34" charset="0"/>
              </a:rPr>
              <a:t>A palavra “</a:t>
            </a:r>
            <a:r>
              <a:rPr lang="pt-BR" dirty="0" err="1">
                <a:latin typeface="Bahnschrift SemiBold Condensed" panose="020B0502040204020203" pitchFamily="34" charset="0"/>
              </a:rPr>
              <a:t>shawarma</a:t>
            </a:r>
            <a:r>
              <a:rPr lang="pt-BR" dirty="0">
                <a:latin typeface="Bahnschrift SemiBold Condensed" panose="020B0502040204020203" pitchFamily="34" charset="0"/>
              </a:rPr>
              <a:t>” tem origem árabe e em muitos países consideram que esse é apenas um outro nome para o famoso “kebab”. Mas em Israel são comidas bem diferentes. </a:t>
            </a:r>
            <a:r>
              <a:rPr lang="pt-BR" sz="2000" dirty="0">
                <a:latin typeface="Bahnschrift SemiBold Condensed" panose="020B0502040204020203" pitchFamily="34" charset="0"/>
              </a:rPr>
              <a:t>O </a:t>
            </a:r>
            <a:r>
              <a:rPr lang="pt-BR" sz="2000" dirty="0" err="1">
                <a:latin typeface="Bahnschrift SemiBold Condensed" panose="020B0502040204020203" pitchFamily="34" charset="0"/>
              </a:rPr>
              <a:t>shawarma</a:t>
            </a:r>
            <a:r>
              <a:rPr lang="pt-BR" sz="2000" dirty="0">
                <a:latin typeface="Bahnschrift SemiBold Condensed" panose="020B0502040204020203" pitchFamily="34" charset="0"/>
              </a:rPr>
              <a:t> israelense é um sanduíche que vem necessariamente no pão sírio, e não enrolado numa massa de fina tipo “wrap”. </a:t>
            </a:r>
            <a:endParaRPr lang="pt-BR" sz="2000" i="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01163F-0E9F-ACE0-38F0-3D5870DE2EDF}"/>
              </a:ext>
            </a:extLst>
          </p:cNvPr>
          <p:cNvSpPr txBox="1"/>
          <p:nvPr/>
        </p:nvSpPr>
        <p:spPr>
          <a:xfrm>
            <a:off x="5801713" y="4199323"/>
            <a:ext cx="47743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Bahnschrift SemiBold Condensed" panose="020B0502040204020203" pitchFamily="34" charset="0"/>
              </a:rPr>
              <a:t>Os temperos também mudam. Ele é caprichado nas pimentas e molhos de ervas. E a gente pode incrementar com acompanhamentos a gosto. É a comida de rua mais tradicional em </a:t>
            </a:r>
            <a:r>
              <a:rPr lang="pt-BR" dirty="0" err="1">
                <a:latin typeface="Bahnschrift SemiBold Condensed" panose="020B0502040204020203" pitchFamily="34" charset="0"/>
              </a:rPr>
              <a:t>Tel</a:t>
            </a:r>
            <a:r>
              <a:rPr lang="pt-BR" dirty="0">
                <a:latin typeface="Bahnschrift SemiBold Condensed" panose="020B0502040204020203" pitchFamily="34" charset="0"/>
              </a:rPr>
              <a:t> Aviv. Esse da foto é a versão com carne. Mas o vegano é igualmente saboroso.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D34775A-0FAF-AD8C-3336-933390BFFABD}"/>
              </a:ext>
            </a:extLst>
          </p:cNvPr>
          <p:cNvSpPr/>
          <p:nvPr/>
        </p:nvSpPr>
        <p:spPr bwMode="auto">
          <a:xfrm>
            <a:off x="5755994" y="4137782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AD0864C-F3D2-7AEA-DD9E-500F9DB38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323" y="1217284"/>
            <a:ext cx="4774331" cy="4423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3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animBg="1"/>
      <p:bldP spid="2" grpId="1" animBg="1"/>
      <p:bldP spid="6" grpId="0"/>
      <p:bldP spid="6" grpId="1"/>
      <p:bldP spid="7" grpId="0"/>
      <p:bldP spid="7" grpId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C2011EA-E734-8547-0524-CDC788D65C5E}"/>
              </a:ext>
            </a:extLst>
          </p:cNvPr>
          <p:cNvSpPr txBox="1"/>
          <p:nvPr/>
        </p:nvSpPr>
        <p:spPr>
          <a:xfrm>
            <a:off x="5517619" y="875303"/>
            <a:ext cx="569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Shakshuka</a:t>
            </a:r>
            <a:endParaRPr lang="pt-BR" b="1" dirty="0">
              <a:solidFill>
                <a:srgbClr val="0038B8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114578-D616-5EA3-0B3F-480ABA797AE1}"/>
              </a:ext>
            </a:extLst>
          </p:cNvPr>
          <p:cNvSpPr/>
          <p:nvPr/>
        </p:nvSpPr>
        <p:spPr bwMode="auto">
          <a:xfrm>
            <a:off x="-1381316" y="0"/>
            <a:ext cx="4806344" cy="6926702"/>
          </a:xfrm>
          <a:prstGeom prst="rect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C226F0-D3EC-1420-18E3-EC81A9A6F5AF}"/>
              </a:ext>
            </a:extLst>
          </p:cNvPr>
          <p:cNvSpPr txBox="1"/>
          <p:nvPr/>
        </p:nvSpPr>
        <p:spPr>
          <a:xfrm>
            <a:off x="5749898" y="2181657"/>
            <a:ext cx="52080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Bahnschrift SemiBold Condensed" panose="020B0502040204020203" pitchFamily="34" charset="0"/>
              </a:rPr>
              <a:t>O nome é complicado, mas a receita é simples: ovos cozidos em molho de tomate. Esse é um dos pratos mais populares de Israel, vendido em bancas de rua e nos melhores restaurantes. </a:t>
            </a:r>
            <a:endParaRPr lang="pt-BR" sz="280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01163F-0E9F-ACE0-38F0-3D5870DE2EDF}"/>
              </a:ext>
            </a:extLst>
          </p:cNvPr>
          <p:cNvSpPr txBox="1"/>
          <p:nvPr/>
        </p:nvSpPr>
        <p:spPr>
          <a:xfrm>
            <a:off x="5962298" y="4166815"/>
            <a:ext cx="48063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Bahnschrift SemiBold Condensed" panose="020B0502040204020203" pitchFamily="34" charset="0"/>
              </a:rPr>
              <a:t>Apresenta algumas variações, podendo levar pimenta, ervas, berinjela e até mesmo queijo, como esse da foto, que tem queijo búlgaro.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D34775A-0FAF-AD8C-3336-933390BFFABD}"/>
              </a:ext>
            </a:extLst>
          </p:cNvPr>
          <p:cNvSpPr/>
          <p:nvPr/>
        </p:nvSpPr>
        <p:spPr bwMode="auto">
          <a:xfrm>
            <a:off x="5916579" y="4299919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3FD822-CA06-CF20-0693-2918D52C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12" y="1406820"/>
            <a:ext cx="4300622" cy="4300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8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animBg="1"/>
      <p:bldP spid="2" grpId="1" animBg="1"/>
      <p:bldP spid="6" grpId="0"/>
      <p:bldP spid="6" grpId="1"/>
      <p:bldP spid="7" grpId="0"/>
      <p:bldP spid="7" grpId="1"/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C2011EA-E734-8547-0524-CDC788D65C5E}"/>
              </a:ext>
            </a:extLst>
          </p:cNvPr>
          <p:cNvSpPr txBox="1"/>
          <p:nvPr/>
        </p:nvSpPr>
        <p:spPr>
          <a:xfrm>
            <a:off x="6522800" y="861764"/>
            <a:ext cx="3478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 panose="020B0604020202020204" pitchFamily="2" charset="0"/>
              </a:rPr>
              <a:t>Falafel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114578-D616-5EA3-0B3F-480ABA797AE1}"/>
              </a:ext>
            </a:extLst>
          </p:cNvPr>
          <p:cNvSpPr/>
          <p:nvPr/>
        </p:nvSpPr>
        <p:spPr bwMode="auto">
          <a:xfrm>
            <a:off x="-1381316" y="0"/>
            <a:ext cx="4806344" cy="6926702"/>
          </a:xfrm>
          <a:prstGeom prst="rect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C226F0-D3EC-1420-18E3-EC81A9A6F5AF}"/>
              </a:ext>
            </a:extLst>
          </p:cNvPr>
          <p:cNvSpPr txBox="1"/>
          <p:nvPr/>
        </p:nvSpPr>
        <p:spPr>
          <a:xfrm>
            <a:off x="5589313" y="2019520"/>
            <a:ext cx="51675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Bahnschrift SemiBold Condensed" panose="020B0502040204020203" pitchFamily="34" charset="0"/>
              </a:rPr>
              <a:t>Bolinho frito de grão de bico. Temperado a gosto. Simples assim. O falafel é a fritura preferida de Israel e vários outros países do Oriente Médio. Acompanha pratos, vai dentro de sanduíches e também é servido em porções. </a:t>
            </a:r>
            <a:endParaRPr lang="pt-BR" sz="2800" dirty="0">
              <a:solidFill>
                <a:srgbClr val="2423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01163F-0E9F-ACE0-38F0-3D5870DE2EDF}"/>
              </a:ext>
            </a:extLst>
          </p:cNvPr>
          <p:cNvSpPr txBox="1"/>
          <p:nvPr/>
        </p:nvSpPr>
        <p:spPr>
          <a:xfrm>
            <a:off x="5778853" y="4014671"/>
            <a:ext cx="47743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Bahnschrift SemiBold Condensed" panose="020B0502040204020203" pitchFamily="34" charset="0"/>
              </a:rPr>
              <a:t>De botecos falafel a restaurantes de luxo, quase todo lugar no país serve. Para os veganos e vegetarianos, é um substituto comum para a carne</a:t>
            </a:r>
            <a:r>
              <a:rPr lang="pt-BR" dirty="0">
                <a:latin typeface="Bahnschrift SemiBold Condensed" panose="020B0502040204020203" pitchFamily="34" charset="0"/>
              </a:rPr>
              <a:t>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D34775A-0FAF-AD8C-3336-933390BFFABD}"/>
              </a:ext>
            </a:extLst>
          </p:cNvPr>
          <p:cNvSpPr/>
          <p:nvPr/>
        </p:nvSpPr>
        <p:spPr bwMode="auto">
          <a:xfrm>
            <a:off x="5755994" y="4137782"/>
            <a:ext cx="45719" cy="1569660"/>
          </a:xfrm>
          <a:prstGeom prst="rect">
            <a:avLst/>
          </a:pr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4243F6-C615-0C00-14BF-E1FFBAD76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2" y="1027447"/>
            <a:ext cx="5139751" cy="5139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78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animBg="1"/>
      <p:bldP spid="2" grpId="1" animBg="1"/>
      <p:bldP spid="6" grpId="0"/>
      <p:bldP spid="6" grpId="1"/>
      <p:bldP spid="7" grpId="0"/>
      <p:bldP spid="7" grpId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3788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94970" y="179670"/>
            <a:ext cx="4647702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Israel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1B56317-94F9-7AEB-A142-CC5C1F47D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9331" r="20197" b="9331"/>
          <a:stretch>
            <a:fillRect/>
          </a:stretch>
        </p:blipFill>
        <p:spPr>
          <a:xfrm>
            <a:off x="5057614" y="4055821"/>
            <a:ext cx="2076772" cy="2076772"/>
          </a:xfrm>
          <a:custGeom>
            <a:avLst/>
            <a:gdLst>
              <a:gd name="connsiteX0" fmla="*/ 1038386 w 2076772"/>
              <a:gd name="connsiteY0" fmla="*/ 0 h 2076772"/>
              <a:gd name="connsiteX1" fmla="*/ 2076772 w 2076772"/>
              <a:gd name="connsiteY1" fmla="*/ 1038386 h 2076772"/>
              <a:gd name="connsiteX2" fmla="*/ 1038386 w 2076772"/>
              <a:gd name="connsiteY2" fmla="*/ 2076772 h 2076772"/>
              <a:gd name="connsiteX3" fmla="*/ 0 w 2076772"/>
              <a:gd name="connsiteY3" fmla="*/ 1038386 h 2076772"/>
              <a:gd name="connsiteX4" fmla="*/ 1038386 w 2076772"/>
              <a:gd name="connsiteY4" fmla="*/ 0 h 207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772" h="2076772">
                <a:moveTo>
                  <a:pt x="1038386" y="0"/>
                </a:moveTo>
                <a:cubicBezTo>
                  <a:pt x="1611871" y="0"/>
                  <a:pt x="2076772" y="464901"/>
                  <a:pt x="2076772" y="1038386"/>
                </a:cubicBezTo>
                <a:cubicBezTo>
                  <a:pt x="2076772" y="1611871"/>
                  <a:pt x="1611871" y="2076772"/>
                  <a:pt x="1038386" y="2076772"/>
                </a:cubicBezTo>
                <a:cubicBezTo>
                  <a:pt x="464901" y="2076772"/>
                  <a:pt x="0" y="1611871"/>
                  <a:pt x="0" y="1038386"/>
                </a:cubicBezTo>
                <a:cubicBezTo>
                  <a:pt x="0" y="464901"/>
                  <a:pt x="464901" y="0"/>
                  <a:pt x="103838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7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DEA9FE4-3620-FEAC-5CDC-97735972DF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36967" y="3027837"/>
              <a:ext cx="591898" cy="348175"/>
            </p:xfrm>
            <a:graphic>
              <a:graphicData uri="http://schemas.microsoft.com/office/powerpoint/2016/slidezoom">
                <pslz:sldZm>
                  <pslz:sldZmObj sldId="273" cId="1523238083">
                    <pslz:zmPr id="{2E53829F-4802-44D6-A08A-3FC50DACD193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898" cy="34817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EA9FE4-3620-FEAC-5CDC-97735972D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6967" y="3027837"/>
                <a:ext cx="591898" cy="34817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Slide 26">
                <a:extLst>
                  <a:ext uri="{FF2B5EF4-FFF2-40B4-BE49-F238E27FC236}">
                    <a16:creationId xmlns:a16="http://schemas.microsoft.com/office/drawing/2014/main" id="{F596882D-9C9F-3ABF-C5E5-1B7164984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50018" y="4467492"/>
              <a:ext cx="574229" cy="337782"/>
            </p:xfrm>
            <a:graphic>
              <a:graphicData uri="http://schemas.microsoft.com/office/powerpoint/2016/slidezoom">
                <pslz:sldZm>
                  <pslz:sldZmObj sldId="290" cId="289266294">
                    <pslz:zmPr id="{0A257B21-A546-423F-811D-75BD89A9DF5C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4229" cy="3377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Slide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596882D-9C9F-3ABF-C5E5-1B7164984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0018" y="4467492"/>
                <a:ext cx="574229" cy="3377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85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039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4987401E-E34C-D124-9425-0C7ABEF195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629429"/>
                  </p:ext>
                </p:extLst>
              </p:nvPr>
            </p:nvGraphicFramePr>
            <p:xfrm>
              <a:off x="5766051" y="3234913"/>
              <a:ext cx="659896" cy="388174"/>
            </p:xfrm>
            <a:graphic>
              <a:graphicData uri="http://schemas.microsoft.com/office/powerpoint/2016/slidezoom">
                <pslz:sldZm>
                  <pslz:sldZmObj sldId="268" cId="2168362760">
                    <pslz:zmPr id="{7DCE9326-5A01-4555-9871-ACCF0654F490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9896" cy="388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987401E-E34C-D124-9425-0C7ABEF195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6051" y="3234913"/>
                <a:ext cx="659896" cy="388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0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5149902" y="4863375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5408758" y="4329958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341272" y="436589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6600128" y="4899253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5183519" y="4863375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5442375" y="4329958"/>
            <a:ext cx="55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6639386" y="4899251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374889" y="4370362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F0AB20-783F-6F5B-BAAF-9E404A473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9331" r="20197" b="9331"/>
          <a:stretch>
            <a:fillRect/>
          </a:stretch>
        </p:blipFill>
        <p:spPr>
          <a:xfrm>
            <a:off x="5057614" y="4055821"/>
            <a:ext cx="2076772" cy="2076772"/>
          </a:xfrm>
          <a:custGeom>
            <a:avLst/>
            <a:gdLst>
              <a:gd name="connsiteX0" fmla="*/ 1038386 w 2076772"/>
              <a:gd name="connsiteY0" fmla="*/ 0 h 2076772"/>
              <a:gd name="connsiteX1" fmla="*/ 2076772 w 2076772"/>
              <a:gd name="connsiteY1" fmla="*/ 1038386 h 2076772"/>
              <a:gd name="connsiteX2" fmla="*/ 1038386 w 2076772"/>
              <a:gd name="connsiteY2" fmla="*/ 2076772 h 2076772"/>
              <a:gd name="connsiteX3" fmla="*/ 0 w 2076772"/>
              <a:gd name="connsiteY3" fmla="*/ 1038386 h 2076772"/>
              <a:gd name="connsiteX4" fmla="*/ 1038386 w 2076772"/>
              <a:gd name="connsiteY4" fmla="*/ 0 h 207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772" h="2076772">
                <a:moveTo>
                  <a:pt x="1038386" y="0"/>
                </a:moveTo>
                <a:cubicBezTo>
                  <a:pt x="1611871" y="0"/>
                  <a:pt x="2076772" y="464901"/>
                  <a:pt x="2076772" y="1038386"/>
                </a:cubicBezTo>
                <a:cubicBezTo>
                  <a:pt x="2076772" y="1611871"/>
                  <a:pt x="1611871" y="2076772"/>
                  <a:pt x="1038386" y="2076772"/>
                </a:cubicBezTo>
                <a:cubicBezTo>
                  <a:pt x="464901" y="2076772"/>
                  <a:pt x="0" y="1611871"/>
                  <a:pt x="0" y="1038386"/>
                </a:cubicBezTo>
                <a:cubicBezTo>
                  <a:pt x="0" y="464901"/>
                  <a:pt x="464901" y="0"/>
                  <a:pt x="103838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6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">
        <p159:morph option="byObject"/>
      </p:transition>
    </mc:Choice>
    <mc:Fallback xmlns="">
      <p:transition spd="slow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4111753" y="4353780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4609652" y="4440544"/>
            <a:ext cx="889746" cy="770007"/>
          </a:xfrm>
          <a:prstGeom prst="triangle">
            <a:avLst>
              <a:gd name="adj" fmla="val 66544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4190584" y="4445685"/>
            <a:ext cx="757886" cy="773185"/>
          </a:xfrm>
          <a:prstGeom prst="ellipse">
            <a:avLst/>
          </a:prstGeom>
          <a:solidFill>
            <a:srgbClr val="0038B8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7236050" y="4353781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6893885" y="4577381"/>
            <a:ext cx="889746" cy="956825"/>
          </a:xfrm>
          <a:prstGeom prst="triangle">
            <a:avLst>
              <a:gd name="adj" fmla="val 90403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7314881" y="4445686"/>
            <a:ext cx="757886" cy="773185"/>
          </a:xfrm>
          <a:prstGeom prst="ellipse">
            <a:avLst/>
          </a:prstGeom>
          <a:solidFill>
            <a:srgbClr val="0038B8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6502489" y="3374065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6236906" y="3701764"/>
            <a:ext cx="889746" cy="956825"/>
          </a:xfrm>
          <a:prstGeom prst="triangle">
            <a:avLst>
              <a:gd name="adj" fmla="val 68962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6581320" y="3465970"/>
            <a:ext cx="757886" cy="773185"/>
          </a:xfrm>
          <a:prstGeom prst="ellipse">
            <a:avLst/>
          </a:prstGeom>
          <a:solidFill>
            <a:srgbClr val="0038B8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4609505" y="3337210"/>
            <a:ext cx="956824" cy="956981"/>
          </a:xfrm>
          <a:prstGeom prst="ellipse">
            <a:avLst/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5063912" y="3523587"/>
            <a:ext cx="889746" cy="956825"/>
          </a:xfrm>
          <a:prstGeom prst="triangle">
            <a:avLst>
              <a:gd name="adj" fmla="val 59961"/>
            </a:avLst>
          </a:prstGeom>
          <a:solidFill>
            <a:srgbClr val="FF1514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4688336" y="3429115"/>
            <a:ext cx="757886" cy="773185"/>
          </a:xfrm>
          <a:prstGeom prst="ellipse">
            <a:avLst/>
          </a:prstGeom>
          <a:solidFill>
            <a:srgbClr val="0038B8">
              <a:alpha val="0"/>
            </a:srgb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F901C28-858A-A56B-B3B9-DB0EBCA14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7893" y="4759205"/>
            <a:ext cx="59925" cy="599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AE39619-28CE-813A-C0E8-A08B13EF1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4997" y="3726287"/>
            <a:ext cx="53933" cy="5393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7C9A976-5914-6AD2-8E25-EDBF6038D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735" flipV="1">
            <a:off x="6938181" y="3874396"/>
            <a:ext cx="45719" cy="45719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D54110F-DB04-5DE3-544E-213F8DBC1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06" y="4713486"/>
            <a:ext cx="45719" cy="45719"/>
          </a:xfrm>
          <a:prstGeom prst="rect">
            <a:avLst/>
          </a:prstGeom>
          <a:solidFill>
            <a:srgbClr val="FF1514">
              <a:alpha val="0"/>
            </a:srgbClr>
          </a:solidFill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7FDDA75-FA57-2E99-6581-3860A7C5A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9331" r="20197" b="9331"/>
          <a:stretch>
            <a:fillRect/>
          </a:stretch>
        </p:blipFill>
        <p:spPr>
          <a:xfrm>
            <a:off x="5057614" y="4055821"/>
            <a:ext cx="2076772" cy="2076772"/>
          </a:xfrm>
          <a:custGeom>
            <a:avLst/>
            <a:gdLst>
              <a:gd name="connsiteX0" fmla="*/ 1038386 w 2076772"/>
              <a:gd name="connsiteY0" fmla="*/ 0 h 2076772"/>
              <a:gd name="connsiteX1" fmla="*/ 2076772 w 2076772"/>
              <a:gd name="connsiteY1" fmla="*/ 1038386 h 2076772"/>
              <a:gd name="connsiteX2" fmla="*/ 1038386 w 2076772"/>
              <a:gd name="connsiteY2" fmla="*/ 2076772 h 2076772"/>
              <a:gd name="connsiteX3" fmla="*/ 0 w 2076772"/>
              <a:gd name="connsiteY3" fmla="*/ 1038386 h 2076772"/>
              <a:gd name="connsiteX4" fmla="*/ 1038386 w 2076772"/>
              <a:gd name="connsiteY4" fmla="*/ 0 h 207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772" h="2076772">
                <a:moveTo>
                  <a:pt x="1038386" y="0"/>
                </a:moveTo>
                <a:cubicBezTo>
                  <a:pt x="1611871" y="0"/>
                  <a:pt x="2076772" y="464901"/>
                  <a:pt x="2076772" y="1038386"/>
                </a:cubicBezTo>
                <a:cubicBezTo>
                  <a:pt x="2076772" y="1611871"/>
                  <a:pt x="1611871" y="2076772"/>
                  <a:pt x="1038386" y="2076772"/>
                </a:cubicBezTo>
                <a:cubicBezTo>
                  <a:pt x="464901" y="2076772"/>
                  <a:pt x="0" y="1611871"/>
                  <a:pt x="0" y="1038386"/>
                </a:cubicBezTo>
                <a:cubicBezTo>
                  <a:pt x="0" y="464901"/>
                  <a:pt x="464901" y="0"/>
                  <a:pt x="103838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81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">
        <p159:morph option="byObject"/>
      </p:transition>
    </mc:Choice>
    <mc:Fallback xmlns="">
      <p:transition spd="slow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D1B27D4A-0AFA-B7F2-2C64-2D5DC96E6A74}"/>
              </a:ext>
            </a:extLst>
          </p:cNvPr>
          <p:cNvSpPr/>
          <p:nvPr/>
        </p:nvSpPr>
        <p:spPr bwMode="auto">
          <a:xfrm>
            <a:off x="4280646" y="456079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2A34D0-E2D3-93A8-8A3A-6C1469BA03A3}"/>
              </a:ext>
            </a:extLst>
          </p:cNvPr>
          <p:cNvSpPr/>
          <p:nvPr/>
        </p:nvSpPr>
        <p:spPr bwMode="auto">
          <a:xfrm>
            <a:off x="4951558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CA3C73-E013-0E8B-1E1A-E8E7646B0A8C}"/>
              </a:ext>
            </a:extLst>
          </p:cNvPr>
          <p:cNvSpPr/>
          <p:nvPr/>
        </p:nvSpPr>
        <p:spPr bwMode="auto">
          <a:xfrm>
            <a:off x="6650290" y="3644152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728DCC-BDC5-ED21-03A1-3E976A607099}"/>
              </a:ext>
            </a:extLst>
          </p:cNvPr>
          <p:cNvSpPr/>
          <p:nvPr/>
        </p:nvSpPr>
        <p:spPr bwMode="auto">
          <a:xfrm>
            <a:off x="7427258" y="4560793"/>
            <a:ext cx="484095" cy="49754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24326-F903-8F0D-1114-3E925A66DE19}"/>
              </a:ext>
            </a:extLst>
          </p:cNvPr>
          <p:cNvSpPr txBox="1"/>
          <p:nvPr/>
        </p:nvSpPr>
        <p:spPr>
          <a:xfrm>
            <a:off x="4314263" y="456079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62292-FBFF-2005-8D73-D3B916C1B29B}"/>
              </a:ext>
            </a:extLst>
          </p:cNvPr>
          <p:cNvSpPr txBox="1"/>
          <p:nvPr/>
        </p:nvSpPr>
        <p:spPr>
          <a:xfrm>
            <a:off x="4985175" y="3644152"/>
            <a:ext cx="556534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7BE170-842B-2BE4-2A77-580CCBED5BF0}"/>
              </a:ext>
            </a:extLst>
          </p:cNvPr>
          <p:cNvSpPr txBox="1"/>
          <p:nvPr/>
        </p:nvSpPr>
        <p:spPr>
          <a:xfrm>
            <a:off x="7466516" y="4560791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7791DE-2633-775F-2034-8990BCAD7C44}"/>
              </a:ext>
            </a:extLst>
          </p:cNvPr>
          <p:cNvSpPr txBox="1"/>
          <p:nvPr/>
        </p:nvSpPr>
        <p:spPr>
          <a:xfrm>
            <a:off x="6683907" y="3648622"/>
            <a:ext cx="4504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3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6F34C85-F19E-0276-BDBB-4BE0C0353D4E}"/>
              </a:ext>
            </a:extLst>
          </p:cNvPr>
          <p:cNvSpPr/>
          <p:nvPr/>
        </p:nvSpPr>
        <p:spPr bwMode="auto">
          <a:xfrm>
            <a:off x="2671349" y="4141693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0726F266-E36B-319D-832A-4545804CFBBC}"/>
              </a:ext>
            </a:extLst>
          </p:cNvPr>
          <p:cNvSpPr/>
          <p:nvPr/>
        </p:nvSpPr>
        <p:spPr bwMode="auto">
          <a:xfrm rot="5400000">
            <a:off x="3169248" y="4228457"/>
            <a:ext cx="889746" cy="770007"/>
          </a:xfrm>
          <a:prstGeom prst="triangle">
            <a:avLst>
              <a:gd name="adj" fmla="val 66544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8154DD-FADA-C17A-DA82-94D72BD7441F}"/>
              </a:ext>
            </a:extLst>
          </p:cNvPr>
          <p:cNvSpPr/>
          <p:nvPr/>
        </p:nvSpPr>
        <p:spPr bwMode="auto">
          <a:xfrm>
            <a:off x="2750180" y="4233598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D087E1-8574-8C79-2005-F2CA1C709BA8}"/>
              </a:ext>
            </a:extLst>
          </p:cNvPr>
          <p:cNvSpPr/>
          <p:nvPr/>
        </p:nvSpPr>
        <p:spPr bwMode="auto">
          <a:xfrm>
            <a:off x="8563827" y="4170825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C0E0F9B-DA9B-0F8D-32E4-01EA359D6138}"/>
              </a:ext>
            </a:extLst>
          </p:cNvPr>
          <p:cNvSpPr/>
          <p:nvPr/>
        </p:nvSpPr>
        <p:spPr bwMode="auto">
          <a:xfrm rot="14632131">
            <a:off x="8318460" y="4370520"/>
            <a:ext cx="682390" cy="907517"/>
          </a:xfrm>
          <a:prstGeom prst="triangle">
            <a:avLst>
              <a:gd name="adj" fmla="val 86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E49D2D-27A4-6C28-BDF6-A9C14F9F8C2F}"/>
              </a:ext>
            </a:extLst>
          </p:cNvPr>
          <p:cNvSpPr/>
          <p:nvPr/>
        </p:nvSpPr>
        <p:spPr bwMode="auto">
          <a:xfrm>
            <a:off x="8658190" y="426272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70F906-3E22-49D7-A77D-211772EF6026}"/>
              </a:ext>
            </a:extLst>
          </p:cNvPr>
          <p:cNvSpPr/>
          <p:nvPr/>
        </p:nvSpPr>
        <p:spPr bwMode="auto">
          <a:xfrm rot="8322987">
            <a:off x="7667418" y="2741750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633411D-F6B3-F501-B2B2-3A78692D26FC}"/>
              </a:ext>
            </a:extLst>
          </p:cNvPr>
          <p:cNvSpPr/>
          <p:nvPr/>
        </p:nvSpPr>
        <p:spPr bwMode="auto">
          <a:xfrm rot="13781707">
            <a:off x="7414546" y="3042000"/>
            <a:ext cx="817762" cy="956825"/>
          </a:xfrm>
          <a:prstGeom prst="triangle">
            <a:avLst>
              <a:gd name="adj" fmla="val 73788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59AACD5-B3D6-8F6E-34B3-7C6518A7EFFE}"/>
              </a:ext>
            </a:extLst>
          </p:cNvPr>
          <p:cNvSpPr/>
          <p:nvPr/>
        </p:nvSpPr>
        <p:spPr bwMode="auto">
          <a:xfrm rot="8322987">
            <a:off x="7746249" y="2833655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F3D00E-D4B4-8F51-0E38-6A2306E1C05D}"/>
              </a:ext>
            </a:extLst>
          </p:cNvPr>
          <p:cNvSpPr/>
          <p:nvPr/>
        </p:nvSpPr>
        <p:spPr bwMode="auto">
          <a:xfrm rot="1664256">
            <a:off x="3468133" y="2660044"/>
            <a:ext cx="956824" cy="956981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39BEC856-97D2-364F-E321-2EAD43DBEF45}"/>
              </a:ext>
            </a:extLst>
          </p:cNvPr>
          <p:cNvSpPr/>
          <p:nvPr/>
        </p:nvSpPr>
        <p:spPr bwMode="auto">
          <a:xfrm rot="7064256">
            <a:off x="3922540" y="2846421"/>
            <a:ext cx="889746" cy="956825"/>
          </a:xfrm>
          <a:prstGeom prst="triangle">
            <a:avLst>
              <a:gd name="adj" fmla="val 59961"/>
            </a:avLst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3F05A4-FB28-CC42-062D-63A759887808}"/>
              </a:ext>
            </a:extLst>
          </p:cNvPr>
          <p:cNvSpPr/>
          <p:nvPr/>
        </p:nvSpPr>
        <p:spPr bwMode="auto">
          <a:xfrm rot="1664256">
            <a:off x="3546964" y="2751949"/>
            <a:ext cx="757886" cy="773185"/>
          </a:xfrm>
          <a:prstGeom prst="ellipse">
            <a:avLst/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AE7550-90A7-AF8F-563A-2BA61136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6" y="4342417"/>
            <a:ext cx="542086" cy="54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F3C7DBC-DCF7-0A8F-898B-BAC620C4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98" y="2844232"/>
            <a:ext cx="559218" cy="559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B61101-27BA-4817-C256-BAA0EFC2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778" l="7556" r="92000">
                        <a14:foregroundMark x1="10466" y1="80079" x2="10424" y2="80142"/>
                        <a14:foregroundMark x1="11322" y1="78795" x2="11277" y2="78863"/>
                        <a14:foregroundMark x1="12000" y1="77778" x2="11521" y2="78497"/>
                        <a14:foregroundMark x1="14293" y1="92000" x2="17333" y2="92000"/>
                        <a14:foregroundMark x1="13007" y1="92000" x2="13132" y2="92000"/>
                        <a14:foregroundMark x1="10222" y1="92000" x2="12452" y2="92000"/>
                        <a14:foregroundMark x1="66793" y1="77617" x2="67903" y2="76804"/>
                        <a14:foregroundMark x1="45333" y1="93333" x2="47879" y2="91468"/>
                        <a14:foregroundMark x1="80569" y1="54667" x2="80000" y2="56889"/>
                        <a14:foregroundMark x1="80669" y1="54274" x2="80569" y2="54667"/>
                        <a14:foregroundMark x1="81225" y1="52102" x2="81052" y2="52779"/>
                        <a14:foregroundMark x1="84889" y1="37778" x2="84077" y2="40950"/>
                        <a14:foregroundMark x1="89333" y1="16889" x2="89333" y2="25333"/>
                        <a14:foregroundMark x1="80444" y1="8000" x2="80000" y2="18222"/>
                        <a14:foregroundMark x1="68894" y1="24452" x2="67689" y2="22443"/>
                        <a14:foregroundMark x1="12000" y1="22667" x2="12000" y2="32889"/>
                        <a14:foregroundMark x1="20444" y1="12889" x2="19556" y2="22667"/>
                        <a14:foregroundMark x1="53333" y1="25778" x2="57203" y2="27888"/>
                        <a14:foregroundMark x1="92000" y1="73778" x2="92444" y2="80444"/>
                        <a14:foregroundMark x1="63277" y1="19094" x2="63377" y2="19237"/>
                        <a14:foregroundMark x1="50222" y1="93778" x2="60444" y2="92889"/>
                        <a14:backgroundMark x1="25333" y1="47111" x2="25333" y2="47111"/>
                        <a14:backgroundMark x1="21333" y1="52000" x2="32889" y2="3556"/>
                        <a14:backgroundMark x1="18222" y1="41333" x2="4889" y2="52444"/>
                        <a14:backgroundMark x1="56000" y1="86667" x2="56000" y2="86667"/>
                        <a14:backgroundMark x1="56000" y1="83556" x2="56000" y2="83556"/>
                        <a14:backgroundMark x1="54222" y1="83556" x2="64000" y2="84000"/>
                        <a14:backgroundMark x1="65778" y1="82222" x2="68444" y2="80444"/>
                        <a14:backgroundMark x1="66667" y1="81333" x2="66667" y2="81333"/>
                        <a14:backgroundMark x1="66667" y1="80444" x2="71111" y2="80889"/>
                        <a14:backgroundMark x1="65778" y1="80444" x2="72000" y2="79556"/>
                        <a14:backgroundMark x1="72889" y1="69778" x2="79556" y2="69778"/>
                        <a14:backgroundMark x1="67111" y1="80444" x2="63111" y2="79556"/>
                        <a14:backgroundMark x1="71556" y1="80444" x2="75556" y2="77333"/>
                        <a14:backgroundMark x1="66222" y1="80444" x2="76000" y2="76000"/>
                        <a14:backgroundMark x1="82667" y1="48000" x2="82667" y2="48000"/>
                        <a14:backgroundMark x1="81333" y1="52444" x2="81333" y2="44889"/>
                        <a14:backgroundMark x1="82667" y1="40889" x2="82222" y2="51111"/>
                        <a14:backgroundMark x1="81333" y1="54667" x2="81333" y2="54667"/>
                        <a14:backgroundMark x1="80444" y1="53778" x2="80444" y2="53778"/>
                        <a14:backgroundMark x1="80444" y1="52444" x2="80889" y2="51556"/>
                        <a14:backgroundMark x1="81778" y1="54667" x2="79111" y2="50222"/>
                        <a14:backgroundMark x1="67556" y1="26667" x2="67556" y2="26667"/>
                        <a14:backgroundMark x1="67111" y1="24889" x2="68889" y2="32000"/>
                        <a14:backgroundMark x1="56000" y1="29333" x2="56000" y2="29333"/>
                        <a14:backgroundMark x1="56000" y1="29778" x2="60000" y2="29778"/>
                        <a14:backgroundMark x1="68000" y1="27556" x2="66208" y2="22404"/>
                        <a14:backgroundMark x1="62222" y1="20000" x2="65333" y2="24000"/>
                        <a14:backgroundMark x1="60889" y1="21778" x2="62667" y2="20444"/>
                        <a14:backgroundMark x1="12889" y1="82222" x2="11111" y2="78222"/>
                        <a14:backgroundMark x1="11111" y1="88000" x2="9333" y2="76889"/>
                        <a14:backgroundMark x1="12000" y1="86222" x2="12889" y2="77778"/>
                        <a14:backgroundMark x1="12000" y1="88444" x2="12000" y2="76889"/>
                        <a14:backgroundMark x1="12000" y1="81778" x2="12000" y2="78667"/>
                        <a14:backgroundMark x1="10667" y1="78667" x2="10222" y2="80000"/>
                        <a14:backgroundMark x1="10222" y1="81333" x2="11111" y2="83556"/>
                        <a14:backgroundMark x1="11111" y1="83556" x2="11111" y2="83556"/>
                        <a14:backgroundMark x1="11556" y1="84000" x2="11556" y2="84000"/>
                        <a14:backgroundMark x1="11556" y1="82667" x2="11556" y2="82667"/>
                        <a14:backgroundMark x1="11556" y1="81333" x2="11556" y2="81333"/>
                        <a14:backgroundMark x1="31556" y1="92444" x2="36000" y2="92000"/>
                        <a14:backgroundMark x1="33778" y1="92000" x2="34222" y2="92444"/>
                        <a14:backgroundMark x1="31111" y1="91556" x2="38222" y2="94667"/>
                        <a14:backgroundMark x1="48444" y1="90667" x2="51788" y2="91181"/>
                        <a14:backgroundMark x1="30667" y1="91111" x2="33333" y2="91111"/>
                        <a14:backgroundMark x1="28889" y1="90667" x2="31111" y2="90667"/>
                        <a14:backgroundMark x1="29333" y1="91111" x2="25333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71" y="2957719"/>
            <a:ext cx="525041" cy="525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1AA965A-6BAE-B6A2-0617-E01728CF6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64" y="4312147"/>
            <a:ext cx="616072" cy="616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0D579-0BB4-5267-FBE2-F8E6E1EC06B9}"/>
              </a:ext>
            </a:extLst>
          </p:cNvPr>
          <p:cNvSpPr txBox="1"/>
          <p:nvPr/>
        </p:nvSpPr>
        <p:spPr>
          <a:xfrm>
            <a:off x="3994970" y="179670"/>
            <a:ext cx="4647702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30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Israel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Zoom de Slide 36"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847533"/>
                  </p:ext>
                </p:extLst>
              </p:nvPr>
            </p:nvGraphicFramePr>
            <p:xfrm>
              <a:off x="2885478" y="4435056"/>
              <a:ext cx="532232" cy="313078"/>
            </p:xfrm>
            <a:graphic>
              <a:graphicData uri="http://schemas.microsoft.com/office/powerpoint/2016/slidezoom">
                <pslz:sldZm>
                  <pslz:sldZmObj sldId="271" cId="2777334066">
                    <pslz:zmPr id="{D1AAF581-3413-40CF-8903-1DB1E0129CF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232" cy="313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Zoom de Slide 3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CF00012-3EF5-5046-76DA-C3085088B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8" y="4435056"/>
                <a:ext cx="532232" cy="313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Zoom de Slide 28"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3162716"/>
                  </p:ext>
                </p:extLst>
              </p:nvPr>
            </p:nvGraphicFramePr>
            <p:xfrm>
              <a:off x="3647164" y="2981254"/>
              <a:ext cx="534752" cy="314560"/>
            </p:xfrm>
            <a:graphic>
              <a:graphicData uri="http://schemas.microsoft.com/office/powerpoint/2016/slidezoom">
                <pslz:sldZm>
                  <pslz:sldZmObj sldId="272" cId="1602161775">
                    <pslz:zmPr id="{EFE0326C-E037-4824-A57E-4CF6D06CD26F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752" cy="3145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Zoom de Slide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13BBF38-49DE-E366-DF86-E304D6F70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164" y="2981254"/>
                <a:ext cx="534752" cy="3145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1B56317-94F9-7AEB-A142-CC5C1F47D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9331" r="20197" b="9331"/>
          <a:stretch>
            <a:fillRect/>
          </a:stretch>
        </p:blipFill>
        <p:spPr>
          <a:xfrm>
            <a:off x="5057614" y="4055821"/>
            <a:ext cx="2076772" cy="2076772"/>
          </a:xfrm>
          <a:custGeom>
            <a:avLst/>
            <a:gdLst>
              <a:gd name="connsiteX0" fmla="*/ 1038386 w 2076772"/>
              <a:gd name="connsiteY0" fmla="*/ 0 h 2076772"/>
              <a:gd name="connsiteX1" fmla="*/ 2076772 w 2076772"/>
              <a:gd name="connsiteY1" fmla="*/ 1038386 h 2076772"/>
              <a:gd name="connsiteX2" fmla="*/ 1038386 w 2076772"/>
              <a:gd name="connsiteY2" fmla="*/ 2076772 h 2076772"/>
              <a:gd name="connsiteX3" fmla="*/ 0 w 2076772"/>
              <a:gd name="connsiteY3" fmla="*/ 1038386 h 2076772"/>
              <a:gd name="connsiteX4" fmla="*/ 1038386 w 2076772"/>
              <a:gd name="connsiteY4" fmla="*/ 0 h 207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772" h="2076772">
                <a:moveTo>
                  <a:pt x="1038386" y="0"/>
                </a:moveTo>
                <a:cubicBezTo>
                  <a:pt x="1611871" y="0"/>
                  <a:pt x="2076772" y="464901"/>
                  <a:pt x="2076772" y="1038386"/>
                </a:cubicBezTo>
                <a:cubicBezTo>
                  <a:pt x="2076772" y="1611871"/>
                  <a:pt x="1611871" y="2076772"/>
                  <a:pt x="1038386" y="2076772"/>
                </a:cubicBezTo>
                <a:cubicBezTo>
                  <a:pt x="464901" y="2076772"/>
                  <a:pt x="0" y="1611871"/>
                  <a:pt x="0" y="1038386"/>
                </a:cubicBezTo>
                <a:cubicBezTo>
                  <a:pt x="0" y="464901"/>
                  <a:pt x="464901" y="0"/>
                  <a:pt x="103838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39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01B95A1-F953-213C-AFEA-86A9502C6667}"/>
              </a:ext>
            </a:extLst>
          </p:cNvPr>
          <p:cNvSpPr/>
          <p:nvPr/>
        </p:nvSpPr>
        <p:spPr bwMode="auto">
          <a:xfrm>
            <a:off x="-41387" y="2005473"/>
            <a:ext cx="12192000" cy="4852527"/>
          </a:xfrm>
          <a:prstGeom prst="rect">
            <a:avLst/>
          </a:prstGeom>
          <a:solidFill>
            <a:schemeClr val="bg2">
              <a:lumMod val="7500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D539268-0D4A-7F0A-6590-B179A75C244B}"/>
              </a:ext>
            </a:extLst>
          </p:cNvPr>
          <p:cNvSpPr/>
          <p:nvPr/>
        </p:nvSpPr>
        <p:spPr bwMode="auto">
          <a:xfrm>
            <a:off x="2922080" y="4690137"/>
            <a:ext cx="2381250" cy="2396843"/>
          </a:xfrm>
          <a:prstGeom prst="rect">
            <a:avLst/>
          </a:prstGeom>
          <a:solidFill>
            <a:srgbClr val="FF0066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5EE59679-F944-9792-D643-07FF5940C263}"/>
              </a:ext>
            </a:extLst>
          </p:cNvPr>
          <p:cNvSpPr/>
          <p:nvPr/>
        </p:nvSpPr>
        <p:spPr bwMode="auto">
          <a:xfrm>
            <a:off x="540830" y="4496495"/>
            <a:ext cx="2381250" cy="2534717"/>
          </a:xfrm>
          <a:prstGeom prst="rect">
            <a:avLst/>
          </a:pr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453D955-FBFD-9246-26E5-DE1B269EF883}"/>
              </a:ext>
            </a:extLst>
          </p:cNvPr>
          <p:cNvSpPr/>
          <p:nvPr/>
        </p:nvSpPr>
        <p:spPr bwMode="auto">
          <a:xfrm>
            <a:off x="9242012" y="4634369"/>
            <a:ext cx="2381250" cy="2662162"/>
          </a:xfrm>
          <a:prstGeom prst="rect">
            <a:avLst/>
          </a:prstGeom>
          <a:solidFill>
            <a:srgbClr val="FF0066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FB095EB-83E9-1708-77D9-A75E8217CE5F}"/>
              </a:ext>
            </a:extLst>
          </p:cNvPr>
          <p:cNvSpPr/>
          <p:nvPr/>
        </p:nvSpPr>
        <p:spPr bwMode="auto">
          <a:xfrm>
            <a:off x="6860762" y="4843919"/>
            <a:ext cx="2381250" cy="2396843"/>
          </a:xfrm>
          <a:prstGeom prst="rect">
            <a:avLst/>
          </a:pr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6B57899A-D4B6-9943-EB3E-2252C51BA0C2}"/>
              </a:ext>
            </a:extLst>
          </p:cNvPr>
          <p:cNvSpPr/>
          <p:nvPr/>
        </p:nvSpPr>
        <p:spPr bwMode="auto">
          <a:xfrm>
            <a:off x="6" y="4"/>
            <a:ext cx="12191995" cy="6857997"/>
          </a:xfrm>
          <a:custGeom>
            <a:avLst/>
            <a:gdLst>
              <a:gd name="connsiteX0" fmla="*/ 3712050 w 12191995"/>
              <a:gd name="connsiteY0" fmla="*/ 3821308 h 6857997"/>
              <a:gd name="connsiteX1" fmla="*/ 3604041 w 12191995"/>
              <a:gd name="connsiteY1" fmla="*/ 3866047 h 6857997"/>
              <a:gd name="connsiteX2" fmla="*/ 3599125 w 12191995"/>
              <a:gd name="connsiteY2" fmla="*/ 3873339 h 6857997"/>
              <a:gd name="connsiteX3" fmla="*/ 3580432 w 12191995"/>
              <a:gd name="connsiteY3" fmla="*/ 3871556 h 6857997"/>
              <a:gd name="connsiteX4" fmla="*/ 3484126 w 12191995"/>
              <a:gd name="connsiteY4" fmla="*/ 3951229 h 6857997"/>
              <a:gd name="connsiteX5" fmla="*/ 3170534 w 12191995"/>
              <a:gd name="connsiteY5" fmla="*/ 4985886 h 6857997"/>
              <a:gd name="connsiteX6" fmla="*/ 3245945 w 12191995"/>
              <a:gd name="connsiteY6" fmla="*/ 5126888 h 6857997"/>
              <a:gd name="connsiteX7" fmla="*/ 3290319 w 12191995"/>
              <a:gd name="connsiteY7" fmla="*/ 5140338 h 6857997"/>
              <a:gd name="connsiteX8" fmla="*/ 3431322 w 12191995"/>
              <a:gd name="connsiteY8" fmla="*/ 5064927 h 6857997"/>
              <a:gd name="connsiteX9" fmla="*/ 3697553 w 12191995"/>
              <a:gd name="connsiteY9" fmla="*/ 4186523 h 6857997"/>
              <a:gd name="connsiteX10" fmla="*/ 3712050 w 12191995"/>
              <a:gd name="connsiteY10" fmla="*/ 4189450 h 6857997"/>
              <a:gd name="connsiteX11" fmla="*/ 3752281 w 12191995"/>
              <a:gd name="connsiteY11" fmla="*/ 4189450 h 6857997"/>
              <a:gd name="connsiteX12" fmla="*/ 3342388 w 12191995"/>
              <a:gd name="connsiteY12" fmla="*/ 5626009 h 6857997"/>
              <a:gd name="connsiteX13" fmla="*/ 3753515 w 12191995"/>
              <a:gd name="connsiteY13" fmla="*/ 5626009 h 6857997"/>
              <a:gd name="connsiteX14" fmla="*/ 3753515 w 12191995"/>
              <a:gd name="connsiteY14" fmla="*/ 6550413 h 6857997"/>
              <a:gd name="connsiteX15" fmla="*/ 3923358 w 12191995"/>
              <a:gd name="connsiteY15" fmla="*/ 6720256 h 6857997"/>
              <a:gd name="connsiteX16" fmla="*/ 4093200 w 12191995"/>
              <a:gd name="connsiteY16" fmla="*/ 6550413 h 6857997"/>
              <a:gd name="connsiteX17" fmla="*/ 4093200 w 12191995"/>
              <a:gd name="connsiteY17" fmla="*/ 5626009 h 6857997"/>
              <a:gd name="connsiteX18" fmla="*/ 4182747 w 12191995"/>
              <a:gd name="connsiteY18" fmla="*/ 5626009 h 6857997"/>
              <a:gd name="connsiteX19" fmla="*/ 4182747 w 12191995"/>
              <a:gd name="connsiteY19" fmla="*/ 6550413 h 6857997"/>
              <a:gd name="connsiteX20" fmla="*/ 4352588 w 12191995"/>
              <a:gd name="connsiteY20" fmla="*/ 6720256 h 6857997"/>
              <a:gd name="connsiteX21" fmla="*/ 4522431 w 12191995"/>
              <a:gd name="connsiteY21" fmla="*/ 6550413 h 6857997"/>
              <a:gd name="connsiteX22" fmla="*/ 4522431 w 12191995"/>
              <a:gd name="connsiteY22" fmla="*/ 5626009 h 6857997"/>
              <a:gd name="connsiteX23" fmla="*/ 4951664 w 12191995"/>
              <a:gd name="connsiteY23" fmla="*/ 5626009 h 6857997"/>
              <a:gd name="connsiteX24" fmla="*/ 4541771 w 12191995"/>
              <a:gd name="connsiteY24" fmla="*/ 4189450 h 6857997"/>
              <a:gd name="connsiteX25" fmla="*/ 4561268 w 12191995"/>
              <a:gd name="connsiteY25" fmla="*/ 4189450 h 6857997"/>
              <a:gd name="connsiteX26" fmla="*/ 4835674 w 12191995"/>
              <a:gd name="connsiteY26" fmla="*/ 5061634 h 6857997"/>
              <a:gd name="connsiteX27" fmla="*/ 4977463 w 12191995"/>
              <a:gd name="connsiteY27" fmla="*/ 5135555 h 6857997"/>
              <a:gd name="connsiteX28" fmla="*/ 5021694 w 12191995"/>
              <a:gd name="connsiteY28" fmla="*/ 5121639 h 6857997"/>
              <a:gd name="connsiteX29" fmla="*/ 5095616 w 12191995"/>
              <a:gd name="connsiteY29" fmla="*/ 4979851 h 6857997"/>
              <a:gd name="connsiteX30" fmla="*/ 4770736 w 12191995"/>
              <a:gd name="connsiteY30" fmla="*/ 3947247 h 6857997"/>
              <a:gd name="connsiteX31" fmla="*/ 4705304 w 12191995"/>
              <a:gd name="connsiteY31" fmla="*/ 3876369 h 6857997"/>
              <a:gd name="connsiteX32" fmla="*/ 4683738 w 12191995"/>
              <a:gd name="connsiteY32" fmla="*/ 3871080 h 6857997"/>
              <a:gd name="connsiteX33" fmla="*/ 4680345 w 12191995"/>
              <a:gd name="connsiteY33" fmla="*/ 3866047 h 6857997"/>
              <a:gd name="connsiteX34" fmla="*/ 4572335 w 12191995"/>
              <a:gd name="connsiteY34" fmla="*/ 3821308 h 6857997"/>
              <a:gd name="connsiteX35" fmla="*/ 9861550 w 12191995"/>
              <a:gd name="connsiteY35" fmla="*/ 3820074 h 6857997"/>
              <a:gd name="connsiteX36" fmla="*/ 9753723 w 12191995"/>
              <a:gd name="connsiteY36" fmla="*/ 3864737 h 6857997"/>
              <a:gd name="connsiteX37" fmla="*/ 9748810 w 12191995"/>
              <a:gd name="connsiteY37" fmla="*/ 3872025 h 6857997"/>
              <a:gd name="connsiteX38" fmla="*/ 9729868 w 12191995"/>
              <a:gd name="connsiteY38" fmla="*/ 3870219 h 6857997"/>
              <a:gd name="connsiteX39" fmla="*/ 9633562 w 12191995"/>
              <a:gd name="connsiteY39" fmla="*/ 3949891 h 6857997"/>
              <a:gd name="connsiteX40" fmla="*/ 9320615 w 12191995"/>
              <a:gd name="connsiteY40" fmla="*/ 4982422 h 6857997"/>
              <a:gd name="connsiteX41" fmla="*/ 9396025 w 12191995"/>
              <a:gd name="connsiteY41" fmla="*/ 5123424 h 6857997"/>
              <a:gd name="connsiteX42" fmla="*/ 9440400 w 12191995"/>
              <a:gd name="connsiteY42" fmla="*/ 5136873 h 6857997"/>
              <a:gd name="connsiteX43" fmla="*/ 9581402 w 12191995"/>
              <a:gd name="connsiteY43" fmla="*/ 5061463 h 6857997"/>
              <a:gd name="connsiteX44" fmla="*/ 9847143 w 12191995"/>
              <a:gd name="connsiteY44" fmla="*/ 4184682 h 6857997"/>
              <a:gd name="connsiteX45" fmla="*/ 9861550 w 12191995"/>
              <a:gd name="connsiteY45" fmla="*/ 4187590 h 6857997"/>
              <a:gd name="connsiteX46" fmla="*/ 9901343 w 12191995"/>
              <a:gd name="connsiteY46" fmla="*/ 4187590 h 6857997"/>
              <a:gd name="connsiteX47" fmla="*/ 9492146 w 12191995"/>
              <a:gd name="connsiteY47" fmla="*/ 5621707 h 6857997"/>
              <a:gd name="connsiteX48" fmla="*/ 9903274 w 12191995"/>
              <a:gd name="connsiteY48" fmla="*/ 5621707 h 6857997"/>
              <a:gd name="connsiteX49" fmla="*/ 9903274 w 12191995"/>
              <a:gd name="connsiteY49" fmla="*/ 6544251 h 6857997"/>
              <a:gd name="connsiteX50" fmla="*/ 10073117 w 12191995"/>
              <a:gd name="connsiteY50" fmla="*/ 6714094 h 6857997"/>
              <a:gd name="connsiteX51" fmla="*/ 10242960 w 12191995"/>
              <a:gd name="connsiteY51" fmla="*/ 6544251 h 6857997"/>
              <a:gd name="connsiteX52" fmla="*/ 10242960 w 12191995"/>
              <a:gd name="connsiteY52" fmla="*/ 5621707 h 6857997"/>
              <a:gd name="connsiteX53" fmla="*/ 10332505 w 12191995"/>
              <a:gd name="connsiteY53" fmla="*/ 5621707 h 6857997"/>
              <a:gd name="connsiteX54" fmla="*/ 10332505 w 12191995"/>
              <a:gd name="connsiteY54" fmla="*/ 6544251 h 6857997"/>
              <a:gd name="connsiteX55" fmla="*/ 10502348 w 12191995"/>
              <a:gd name="connsiteY55" fmla="*/ 6714094 h 6857997"/>
              <a:gd name="connsiteX56" fmla="*/ 10672191 w 12191995"/>
              <a:gd name="connsiteY56" fmla="*/ 6544251 h 6857997"/>
              <a:gd name="connsiteX57" fmla="*/ 10672191 w 12191995"/>
              <a:gd name="connsiteY57" fmla="*/ 5621707 h 6857997"/>
              <a:gd name="connsiteX58" fmla="*/ 11101424 w 12191995"/>
              <a:gd name="connsiteY58" fmla="*/ 5621707 h 6857997"/>
              <a:gd name="connsiteX59" fmla="*/ 10692227 w 12191995"/>
              <a:gd name="connsiteY59" fmla="*/ 4187590 h 6857997"/>
              <a:gd name="connsiteX60" fmla="*/ 10711196 w 12191995"/>
              <a:gd name="connsiteY60" fmla="*/ 4187590 h 6857997"/>
              <a:gd name="connsiteX61" fmla="*/ 10985101 w 12191995"/>
              <a:gd name="connsiteY61" fmla="*/ 5058178 h 6857997"/>
              <a:gd name="connsiteX62" fmla="*/ 11126889 w 12191995"/>
              <a:gd name="connsiteY62" fmla="*/ 5132099 h 6857997"/>
              <a:gd name="connsiteX63" fmla="*/ 11171119 w 12191995"/>
              <a:gd name="connsiteY63" fmla="*/ 5118184 h 6857997"/>
              <a:gd name="connsiteX64" fmla="*/ 11245041 w 12191995"/>
              <a:gd name="connsiteY64" fmla="*/ 4976395 h 6857997"/>
              <a:gd name="connsiteX65" fmla="*/ 10920830 w 12191995"/>
              <a:gd name="connsiteY65" fmla="*/ 3945913 h 6857997"/>
              <a:gd name="connsiteX66" fmla="*/ 10855397 w 12191995"/>
              <a:gd name="connsiteY66" fmla="*/ 3875035 h 6857997"/>
              <a:gd name="connsiteX67" fmla="*/ 10833503 w 12191995"/>
              <a:gd name="connsiteY67" fmla="*/ 3869665 h 6857997"/>
              <a:gd name="connsiteX68" fmla="*/ 10830181 w 12191995"/>
              <a:gd name="connsiteY68" fmla="*/ 3864737 h 6857997"/>
              <a:gd name="connsiteX69" fmla="*/ 10722354 w 12191995"/>
              <a:gd name="connsiteY69" fmla="*/ 3820074 h 6857997"/>
              <a:gd name="connsiteX70" fmla="*/ 1178864 w 12191995"/>
              <a:gd name="connsiteY70" fmla="*/ 3788404 h 6857997"/>
              <a:gd name="connsiteX71" fmla="*/ 1113857 w 12191995"/>
              <a:gd name="connsiteY71" fmla="*/ 3801528 h 6857997"/>
              <a:gd name="connsiteX72" fmla="*/ 1071733 w 12191995"/>
              <a:gd name="connsiteY72" fmla="*/ 3829929 h 6857997"/>
              <a:gd name="connsiteX73" fmla="*/ 1050721 w 12191995"/>
              <a:gd name="connsiteY73" fmla="*/ 3834171 h 6857997"/>
              <a:gd name="connsiteX74" fmla="*/ 953849 w 12191995"/>
              <a:gd name="connsiteY74" fmla="*/ 3980317 h 6857997"/>
              <a:gd name="connsiteX75" fmla="*/ 953849 w 12191995"/>
              <a:gd name="connsiteY75" fmla="*/ 5224765 h 6857997"/>
              <a:gd name="connsiteX76" fmla="*/ 1112459 w 12191995"/>
              <a:gd name="connsiteY76" fmla="*/ 5383375 h 6857997"/>
              <a:gd name="connsiteX77" fmla="*/ 1271069 w 12191995"/>
              <a:gd name="connsiteY77" fmla="*/ 5224765 h 6857997"/>
              <a:gd name="connsiteX78" fmla="*/ 1271069 w 12191995"/>
              <a:gd name="connsiteY78" fmla="*/ 4231581 h 6857997"/>
              <a:gd name="connsiteX79" fmla="*/ 1380027 w 12191995"/>
              <a:gd name="connsiteY79" fmla="*/ 4231581 h 6857997"/>
              <a:gd name="connsiteX80" fmla="*/ 1380027 w 12191995"/>
              <a:gd name="connsiteY80" fmla="*/ 5320462 h 6857997"/>
              <a:gd name="connsiteX81" fmla="*/ 1380026 w 12191995"/>
              <a:gd name="connsiteY81" fmla="*/ 5320469 h 6857997"/>
              <a:gd name="connsiteX82" fmla="*/ 1380026 w 12191995"/>
              <a:gd name="connsiteY82" fmla="*/ 6564917 h 6857997"/>
              <a:gd name="connsiteX83" fmla="*/ 1538636 w 12191995"/>
              <a:gd name="connsiteY83" fmla="*/ 6723527 h 6857997"/>
              <a:gd name="connsiteX84" fmla="*/ 1697246 w 12191995"/>
              <a:gd name="connsiteY84" fmla="*/ 6564917 h 6857997"/>
              <a:gd name="connsiteX85" fmla="*/ 1697246 w 12191995"/>
              <a:gd name="connsiteY85" fmla="*/ 5383375 h 6857997"/>
              <a:gd name="connsiteX86" fmla="*/ 1938179 w 12191995"/>
              <a:gd name="connsiteY86" fmla="*/ 5383375 h 6857997"/>
              <a:gd name="connsiteX87" fmla="*/ 1938178 w 12191995"/>
              <a:gd name="connsiteY87" fmla="*/ 6576717 h 6857997"/>
              <a:gd name="connsiteX88" fmla="*/ 2084988 w 12191995"/>
              <a:gd name="connsiteY88" fmla="*/ 6723527 h 6857997"/>
              <a:gd name="connsiteX89" fmla="*/ 2084988 w 12191995"/>
              <a:gd name="connsiteY89" fmla="*/ 6723528 h 6857997"/>
              <a:gd name="connsiteX90" fmla="*/ 2231799 w 12191995"/>
              <a:gd name="connsiteY90" fmla="*/ 6576718 h 6857997"/>
              <a:gd name="connsiteX91" fmla="*/ 2231799 w 12191995"/>
              <a:gd name="connsiteY91" fmla="*/ 5383375 h 6857997"/>
              <a:gd name="connsiteX92" fmla="*/ 2231801 w 12191995"/>
              <a:gd name="connsiteY92" fmla="*/ 5383375 h 6857997"/>
              <a:gd name="connsiteX93" fmla="*/ 2231801 w 12191995"/>
              <a:gd name="connsiteY93" fmla="*/ 4231581 h 6857997"/>
              <a:gd name="connsiteX94" fmla="*/ 2313836 w 12191995"/>
              <a:gd name="connsiteY94" fmla="*/ 4231581 h 6857997"/>
              <a:gd name="connsiteX95" fmla="*/ 2313836 w 12191995"/>
              <a:gd name="connsiteY95" fmla="*/ 5283869 h 6857997"/>
              <a:gd name="connsiteX96" fmla="*/ 2460646 w 12191995"/>
              <a:gd name="connsiteY96" fmla="*/ 5430679 h 6857997"/>
              <a:gd name="connsiteX97" fmla="*/ 2607456 w 12191995"/>
              <a:gd name="connsiteY97" fmla="*/ 5283869 h 6857997"/>
              <a:gd name="connsiteX98" fmla="*/ 2607456 w 12191995"/>
              <a:gd name="connsiteY98" fmla="*/ 4064582 h 6857997"/>
              <a:gd name="connsiteX99" fmla="*/ 2607457 w 12191995"/>
              <a:gd name="connsiteY99" fmla="*/ 4064574 h 6857997"/>
              <a:gd name="connsiteX100" fmla="*/ 2607457 w 12191995"/>
              <a:gd name="connsiteY100" fmla="*/ 3955411 h 6857997"/>
              <a:gd name="connsiteX101" fmla="*/ 2440451 w 12191995"/>
              <a:gd name="connsiteY101" fmla="*/ 3788404 h 6857997"/>
              <a:gd name="connsiteX102" fmla="*/ 7328621 w 12191995"/>
              <a:gd name="connsiteY102" fmla="*/ 3782242 h 6857997"/>
              <a:gd name="connsiteX103" fmla="*/ 7263615 w 12191995"/>
              <a:gd name="connsiteY103" fmla="*/ 3795366 h 6857997"/>
              <a:gd name="connsiteX104" fmla="*/ 7221491 w 12191995"/>
              <a:gd name="connsiteY104" fmla="*/ 3823767 h 6857997"/>
              <a:gd name="connsiteX105" fmla="*/ 7200479 w 12191995"/>
              <a:gd name="connsiteY105" fmla="*/ 3828010 h 6857997"/>
              <a:gd name="connsiteX106" fmla="*/ 7103607 w 12191995"/>
              <a:gd name="connsiteY106" fmla="*/ 3974155 h 6857997"/>
              <a:gd name="connsiteX107" fmla="*/ 7103607 w 12191995"/>
              <a:gd name="connsiteY107" fmla="*/ 5218603 h 6857997"/>
              <a:gd name="connsiteX108" fmla="*/ 7262217 w 12191995"/>
              <a:gd name="connsiteY108" fmla="*/ 5377213 h 6857997"/>
              <a:gd name="connsiteX109" fmla="*/ 7420827 w 12191995"/>
              <a:gd name="connsiteY109" fmla="*/ 5218603 h 6857997"/>
              <a:gd name="connsiteX110" fmla="*/ 7420827 w 12191995"/>
              <a:gd name="connsiteY110" fmla="*/ 4225419 h 6857997"/>
              <a:gd name="connsiteX111" fmla="*/ 7529785 w 12191995"/>
              <a:gd name="connsiteY111" fmla="*/ 4225419 h 6857997"/>
              <a:gd name="connsiteX112" fmla="*/ 7529785 w 12191995"/>
              <a:gd name="connsiteY112" fmla="*/ 5314302 h 6857997"/>
              <a:gd name="connsiteX113" fmla="*/ 7529784 w 12191995"/>
              <a:gd name="connsiteY113" fmla="*/ 5314307 h 6857997"/>
              <a:gd name="connsiteX114" fmla="*/ 7529784 w 12191995"/>
              <a:gd name="connsiteY114" fmla="*/ 6558755 h 6857997"/>
              <a:gd name="connsiteX115" fmla="*/ 7688394 w 12191995"/>
              <a:gd name="connsiteY115" fmla="*/ 6717365 h 6857997"/>
              <a:gd name="connsiteX116" fmla="*/ 7847004 w 12191995"/>
              <a:gd name="connsiteY116" fmla="*/ 6558755 h 6857997"/>
              <a:gd name="connsiteX117" fmla="*/ 7847004 w 12191995"/>
              <a:gd name="connsiteY117" fmla="*/ 5377213 h 6857997"/>
              <a:gd name="connsiteX118" fmla="*/ 8087938 w 12191995"/>
              <a:gd name="connsiteY118" fmla="*/ 5377213 h 6857997"/>
              <a:gd name="connsiteX119" fmla="*/ 8087937 w 12191995"/>
              <a:gd name="connsiteY119" fmla="*/ 6570555 h 6857997"/>
              <a:gd name="connsiteX120" fmla="*/ 8234747 w 12191995"/>
              <a:gd name="connsiteY120" fmla="*/ 6717365 h 6857997"/>
              <a:gd name="connsiteX121" fmla="*/ 8234747 w 12191995"/>
              <a:gd name="connsiteY121" fmla="*/ 6717366 h 6857997"/>
              <a:gd name="connsiteX122" fmla="*/ 8381557 w 12191995"/>
              <a:gd name="connsiteY122" fmla="*/ 6570556 h 6857997"/>
              <a:gd name="connsiteX123" fmla="*/ 8381557 w 12191995"/>
              <a:gd name="connsiteY123" fmla="*/ 5377213 h 6857997"/>
              <a:gd name="connsiteX124" fmla="*/ 8381558 w 12191995"/>
              <a:gd name="connsiteY124" fmla="*/ 5377213 h 6857997"/>
              <a:gd name="connsiteX125" fmla="*/ 8381558 w 12191995"/>
              <a:gd name="connsiteY125" fmla="*/ 4225419 h 6857997"/>
              <a:gd name="connsiteX126" fmla="*/ 8463593 w 12191995"/>
              <a:gd name="connsiteY126" fmla="*/ 4225419 h 6857997"/>
              <a:gd name="connsiteX127" fmla="*/ 8463593 w 12191995"/>
              <a:gd name="connsiteY127" fmla="*/ 5277707 h 6857997"/>
              <a:gd name="connsiteX128" fmla="*/ 8610403 w 12191995"/>
              <a:gd name="connsiteY128" fmla="*/ 5424517 h 6857997"/>
              <a:gd name="connsiteX129" fmla="*/ 8757213 w 12191995"/>
              <a:gd name="connsiteY129" fmla="*/ 5277707 h 6857997"/>
              <a:gd name="connsiteX130" fmla="*/ 8757213 w 12191995"/>
              <a:gd name="connsiteY130" fmla="*/ 4058418 h 6857997"/>
              <a:gd name="connsiteX131" fmla="*/ 8757214 w 12191995"/>
              <a:gd name="connsiteY131" fmla="*/ 4058412 h 6857997"/>
              <a:gd name="connsiteX132" fmla="*/ 8757214 w 12191995"/>
              <a:gd name="connsiteY132" fmla="*/ 3949249 h 6857997"/>
              <a:gd name="connsiteX133" fmla="*/ 8590207 w 12191995"/>
              <a:gd name="connsiteY133" fmla="*/ 3782242 h 6857997"/>
              <a:gd name="connsiteX134" fmla="*/ 1809655 w 12191995"/>
              <a:gd name="connsiteY134" fmla="*/ 3107528 h 6857997"/>
              <a:gd name="connsiteX135" fmla="*/ 1435994 w 12191995"/>
              <a:gd name="connsiteY135" fmla="*/ 3427813 h 6857997"/>
              <a:gd name="connsiteX136" fmla="*/ 1809655 w 12191995"/>
              <a:gd name="connsiteY136" fmla="*/ 3748100 h 6857997"/>
              <a:gd name="connsiteX137" fmla="*/ 2183319 w 12191995"/>
              <a:gd name="connsiteY137" fmla="*/ 3427813 h 6857997"/>
              <a:gd name="connsiteX138" fmla="*/ 1809655 w 12191995"/>
              <a:gd name="connsiteY138" fmla="*/ 3107528 h 6857997"/>
              <a:gd name="connsiteX139" fmla="*/ 7959414 w 12191995"/>
              <a:gd name="connsiteY139" fmla="*/ 3101365 h 6857997"/>
              <a:gd name="connsiteX140" fmla="*/ 7585752 w 12191995"/>
              <a:gd name="connsiteY140" fmla="*/ 3421651 h 6857997"/>
              <a:gd name="connsiteX141" fmla="*/ 7959414 w 12191995"/>
              <a:gd name="connsiteY141" fmla="*/ 3741938 h 6857997"/>
              <a:gd name="connsiteX142" fmla="*/ 8333076 w 12191995"/>
              <a:gd name="connsiteY142" fmla="*/ 3421651 h 6857997"/>
              <a:gd name="connsiteX143" fmla="*/ 7959414 w 12191995"/>
              <a:gd name="connsiteY143" fmla="*/ 3101365 h 6857997"/>
              <a:gd name="connsiteX144" fmla="*/ 4142193 w 12191995"/>
              <a:gd name="connsiteY144" fmla="*/ 3095204 h 6857997"/>
              <a:gd name="connsiteX145" fmla="*/ 3764637 w 12191995"/>
              <a:gd name="connsiteY145" fmla="*/ 3437091 h 6857997"/>
              <a:gd name="connsiteX146" fmla="*/ 4142193 w 12191995"/>
              <a:gd name="connsiteY146" fmla="*/ 3778980 h 6857997"/>
              <a:gd name="connsiteX147" fmla="*/ 4519746 w 12191995"/>
              <a:gd name="connsiteY147" fmla="*/ 3437091 h 6857997"/>
              <a:gd name="connsiteX148" fmla="*/ 4142193 w 12191995"/>
              <a:gd name="connsiteY148" fmla="*/ 3095204 h 6857997"/>
              <a:gd name="connsiteX149" fmla="*/ 10291952 w 12191995"/>
              <a:gd name="connsiteY149" fmla="*/ 3095202 h 6857997"/>
              <a:gd name="connsiteX150" fmla="*/ 9914397 w 12191995"/>
              <a:gd name="connsiteY150" fmla="*/ 3436510 h 6857997"/>
              <a:gd name="connsiteX151" fmla="*/ 10291952 w 12191995"/>
              <a:gd name="connsiteY151" fmla="*/ 3777818 h 6857997"/>
              <a:gd name="connsiteX152" fmla="*/ 10669507 w 12191995"/>
              <a:gd name="connsiteY152" fmla="*/ 3436510 h 6857997"/>
              <a:gd name="connsiteX153" fmla="*/ 10291952 w 12191995"/>
              <a:gd name="connsiteY153" fmla="*/ 3095202 h 6857997"/>
              <a:gd name="connsiteX154" fmla="*/ 0 w 12191995"/>
              <a:gd name="connsiteY154" fmla="*/ 0 h 6857997"/>
              <a:gd name="connsiteX155" fmla="*/ 12191995 w 12191995"/>
              <a:gd name="connsiteY155" fmla="*/ 0 h 6857997"/>
              <a:gd name="connsiteX156" fmla="*/ 12191995 w 12191995"/>
              <a:gd name="connsiteY156" fmla="*/ 6857997 h 6857997"/>
              <a:gd name="connsiteX157" fmla="*/ 0 w 12191995"/>
              <a:gd name="connsiteY15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191995" h="6857997">
                <a:moveTo>
                  <a:pt x="3712050" y="3821308"/>
                </a:moveTo>
                <a:cubicBezTo>
                  <a:pt x="3669870" y="3821308"/>
                  <a:pt x="3631684" y="3838405"/>
                  <a:pt x="3604041" y="3866047"/>
                </a:cubicBezTo>
                <a:lnTo>
                  <a:pt x="3599125" y="3873339"/>
                </a:lnTo>
                <a:lnTo>
                  <a:pt x="3580432" y="3871556"/>
                </a:lnTo>
                <a:cubicBezTo>
                  <a:pt x="3536618" y="3876212"/>
                  <a:pt x="3497711" y="3906409"/>
                  <a:pt x="3484126" y="3951229"/>
                </a:cubicBezTo>
                <a:lnTo>
                  <a:pt x="3170534" y="4985886"/>
                </a:lnTo>
                <a:cubicBezTo>
                  <a:pt x="3152422" y="5045647"/>
                  <a:pt x="3186184" y="5108776"/>
                  <a:pt x="3245945" y="5126888"/>
                </a:cubicBezTo>
                <a:lnTo>
                  <a:pt x="3290319" y="5140338"/>
                </a:lnTo>
                <a:cubicBezTo>
                  <a:pt x="3350080" y="5158450"/>
                  <a:pt x="3413209" y="5124688"/>
                  <a:pt x="3431322" y="5064927"/>
                </a:cubicBezTo>
                <a:lnTo>
                  <a:pt x="3697553" y="4186523"/>
                </a:lnTo>
                <a:lnTo>
                  <a:pt x="3712050" y="4189450"/>
                </a:lnTo>
                <a:lnTo>
                  <a:pt x="3752281" y="4189450"/>
                </a:lnTo>
                <a:lnTo>
                  <a:pt x="3342388" y="5626009"/>
                </a:lnTo>
                <a:lnTo>
                  <a:pt x="3753515" y="5626009"/>
                </a:lnTo>
                <a:lnTo>
                  <a:pt x="3753515" y="6550413"/>
                </a:lnTo>
                <a:cubicBezTo>
                  <a:pt x="3753515" y="6644215"/>
                  <a:pt x="3829556" y="6720256"/>
                  <a:pt x="3923358" y="6720256"/>
                </a:cubicBezTo>
                <a:cubicBezTo>
                  <a:pt x="4017160" y="6720256"/>
                  <a:pt x="4093200" y="6644215"/>
                  <a:pt x="4093200" y="6550413"/>
                </a:cubicBezTo>
                <a:lnTo>
                  <a:pt x="4093200" y="5626009"/>
                </a:lnTo>
                <a:lnTo>
                  <a:pt x="4182747" y="5626009"/>
                </a:lnTo>
                <a:lnTo>
                  <a:pt x="4182747" y="6550413"/>
                </a:lnTo>
                <a:cubicBezTo>
                  <a:pt x="4182747" y="6644215"/>
                  <a:pt x="4258786" y="6720256"/>
                  <a:pt x="4352588" y="6720256"/>
                </a:cubicBezTo>
                <a:cubicBezTo>
                  <a:pt x="4446389" y="6720256"/>
                  <a:pt x="4522431" y="6644215"/>
                  <a:pt x="4522431" y="6550413"/>
                </a:cubicBezTo>
                <a:lnTo>
                  <a:pt x="4522431" y="5626009"/>
                </a:lnTo>
                <a:lnTo>
                  <a:pt x="4951664" y="5626009"/>
                </a:lnTo>
                <a:lnTo>
                  <a:pt x="4541771" y="4189450"/>
                </a:lnTo>
                <a:lnTo>
                  <a:pt x="4561268" y="4189450"/>
                </a:lnTo>
                <a:lnTo>
                  <a:pt x="4835674" y="5061634"/>
                </a:lnTo>
                <a:cubicBezTo>
                  <a:pt x="4854414" y="5121200"/>
                  <a:pt x="4917895" y="5154296"/>
                  <a:pt x="4977463" y="5135555"/>
                </a:cubicBezTo>
                <a:lnTo>
                  <a:pt x="5021694" y="5121639"/>
                </a:lnTo>
                <a:cubicBezTo>
                  <a:pt x="5081260" y="5102899"/>
                  <a:pt x="5114356" y="5039418"/>
                  <a:pt x="5095616" y="4979851"/>
                </a:cubicBezTo>
                <a:lnTo>
                  <a:pt x="4770736" y="3947247"/>
                </a:lnTo>
                <a:cubicBezTo>
                  <a:pt x="4760195" y="3913741"/>
                  <a:pt x="4735497" y="3888610"/>
                  <a:pt x="4705304" y="3876369"/>
                </a:cubicBezTo>
                <a:lnTo>
                  <a:pt x="4683738" y="3871080"/>
                </a:lnTo>
                <a:lnTo>
                  <a:pt x="4680345" y="3866047"/>
                </a:lnTo>
                <a:cubicBezTo>
                  <a:pt x="4652703" y="3838405"/>
                  <a:pt x="4614515" y="3821308"/>
                  <a:pt x="4572335" y="3821308"/>
                </a:cubicBezTo>
                <a:close/>
                <a:moveTo>
                  <a:pt x="9861550" y="3820074"/>
                </a:moveTo>
                <a:cubicBezTo>
                  <a:pt x="9819441" y="3820074"/>
                  <a:pt x="9781319" y="3837142"/>
                  <a:pt x="9753723" y="3864737"/>
                </a:cubicBezTo>
                <a:lnTo>
                  <a:pt x="9748810" y="3872025"/>
                </a:lnTo>
                <a:lnTo>
                  <a:pt x="9729868" y="3870219"/>
                </a:lnTo>
                <a:cubicBezTo>
                  <a:pt x="9686053" y="3874874"/>
                  <a:pt x="9647147" y="3905071"/>
                  <a:pt x="9633562" y="3949891"/>
                </a:cubicBezTo>
                <a:lnTo>
                  <a:pt x="9320615" y="4982422"/>
                </a:lnTo>
                <a:cubicBezTo>
                  <a:pt x="9302502" y="5042182"/>
                  <a:pt x="9336265" y="5105311"/>
                  <a:pt x="9396025" y="5123424"/>
                </a:cubicBezTo>
                <a:lnTo>
                  <a:pt x="9440400" y="5136873"/>
                </a:lnTo>
                <a:cubicBezTo>
                  <a:pt x="9500160" y="5154986"/>
                  <a:pt x="9563289" y="5121224"/>
                  <a:pt x="9581402" y="5061463"/>
                </a:cubicBezTo>
                <a:lnTo>
                  <a:pt x="9847143" y="4184682"/>
                </a:lnTo>
                <a:lnTo>
                  <a:pt x="9861550" y="4187590"/>
                </a:lnTo>
                <a:lnTo>
                  <a:pt x="9901343" y="4187590"/>
                </a:lnTo>
                <a:lnTo>
                  <a:pt x="9492146" y="5621707"/>
                </a:lnTo>
                <a:lnTo>
                  <a:pt x="9903274" y="5621707"/>
                </a:lnTo>
                <a:lnTo>
                  <a:pt x="9903274" y="6544251"/>
                </a:lnTo>
                <a:cubicBezTo>
                  <a:pt x="9903274" y="6638053"/>
                  <a:pt x="9979315" y="6714094"/>
                  <a:pt x="10073117" y="6714094"/>
                </a:cubicBezTo>
                <a:cubicBezTo>
                  <a:pt x="10166919" y="6714094"/>
                  <a:pt x="10242960" y="6638053"/>
                  <a:pt x="10242960" y="6544251"/>
                </a:cubicBezTo>
                <a:lnTo>
                  <a:pt x="10242960" y="5621707"/>
                </a:lnTo>
                <a:lnTo>
                  <a:pt x="10332505" y="5621707"/>
                </a:lnTo>
                <a:lnTo>
                  <a:pt x="10332505" y="6544251"/>
                </a:lnTo>
                <a:cubicBezTo>
                  <a:pt x="10332505" y="6638053"/>
                  <a:pt x="10408546" y="6714094"/>
                  <a:pt x="10502348" y="6714094"/>
                </a:cubicBezTo>
                <a:cubicBezTo>
                  <a:pt x="10596150" y="6714094"/>
                  <a:pt x="10672191" y="6638053"/>
                  <a:pt x="10672191" y="6544251"/>
                </a:cubicBezTo>
                <a:lnTo>
                  <a:pt x="10672191" y="5621707"/>
                </a:lnTo>
                <a:lnTo>
                  <a:pt x="11101424" y="5621707"/>
                </a:lnTo>
                <a:lnTo>
                  <a:pt x="10692227" y="4187590"/>
                </a:lnTo>
                <a:lnTo>
                  <a:pt x="10711196" y="4187590"/>
                </a:lnTo>
                <a:lnTo>
                  <a:pt x="10985101" y="5058178"/>
                </a:lnTo>
                <a:cubicBezTo>
                  <a:pt x="11003841" y="5117744"/>
                  <a:pt x="11067322" y="5150840"/>
                  <a:pt x="11126889" y="5132099"/>
                </a:cubicBezTo>
                <a:lnTo>
                  <a:pt x="11171119" y="5118184"/>
                </a:lnTo>
                <a:cubicBezTo>
                  <a:pt x="11230686" y="5099443"/>
                  <a:pt x="11263782" y="5035962"/>
                  <a:pt x="11245041" y="4976395"/>
                </a:cubicBezTo>
                <a:lnTo>
                  <a:pt x="10920830" y="3945913"/>
                </a:lnTo>
                <a:cubicBezTo>
                  <a:pt x="10910289" y="3912406"/>
                  <a:pt x="10885591" y="3887276"/>
                  <a:pt x="10855397" y="3875035"/>
                </a:cubicBezTo>
                <a:lnTo>
                  <a:pt x="10833503" y="3869665"/>
                </a:lnTo>
                <a:lnTo>
                  <a:pt x="10830181" y="3864737"/>
                </a:lnTo>
                <a:cubicBezTo>
                  <a:pt x="10802586" y="3837142"/>
                  <a:pt x="10764463" y="3820074"/>
                  <a:pt x="10722354" y="3820074"/>
                </a:cubicBezTo>
                <a:close/>
                <a:moveTo>
                  <a:pt x="1178864" y="3788404"/>
                </a:moveTo>
                <a:cubicBezTo>
                  <a:pt x="1155805" y="3788404"/>
                  <a:pt x="1133838" y="3793077"/>
                  <a:pt x="1113857" y="3801528"/>
                </a:cubicBezTo>
                <a:lnTo>
                  <a:pt x="1071733" y="3829929"/>
                </a:lnTo>
                <a:lnTo>
                  <a:pt x="1050721" y="3834171"/>
                </a:lnTo>
                <a:cubicBezTo>
                  <a:pt x="993794" y="3858250"/>
                  <a:pt x="953849" y="3914619"/>
                  <a:pt x="953849" y="3980317"/>
                </a:cubicBezTo>
                <a:lnTo>
                  <a:pt x="953849" y="5224765"/>
                </a:lnTo>
                <a:cubicBezTo>
                  <a:pt x="953849" y="5312363"/>
                  <a:pt x="1024861" y="5383375"/>
                  <a:pt x="1112459" y="5383375"/>
                </a:cubicBezTo>
                <a:cubicBezTo>
                  <a:pt x="1200057" y="5383375"/>
                  <a:pt x="1271069" y="5312363"/>
                  <a:pt x="1271069" y="5224765"/>
                </a:cubicBezTo>
                <a:lnTo>
                  <a:pt x="1271069" y="4231581"/>
                </a:lnTo>
                <a:lnTo>
                  <a:pt x="1380027" y="4231581"/>
                </a:lnTo>
                <a:lnTo>
                  <a:pt x="1380027" y="5320462"/>
                </a:lnTo>
                <a:lnTo>
                  <a:pt x="1380026" y="5320469"/>
                </a:lnTo>
                <a:lnTo>
                  <a:pt x="1380026" y="6564917"/>
                </a:lnTo>
                <a:cubicBezTo>
                  <a:pt x="1380026" y="6652515"/>
                  <a:pt x="1451038" y="6723527"/>
                  <a:pt x="1538636" y="6723527"/>
                </a:cubicBezTo>
                <a:cubicBezTo>
                  <a:pt x="1626234" y="6723527"/>
                  <a:pt x="1697246" y="6652515"/>
                  <a:pt x="1697246" y="6564917"/>
                </a:cubicBezTo>
                <a:lnTo>
                  <a:pt x="1697246" y="5383375"/>
                </a:lnTo>
                <a:lnTo>
                  <a:pt x="1938179" y="5383375"/>
                </a:lnTo>
                <a:lnTo>
                  <a:pt x="1938178" y="6576717"/>
                </a:lnTo>
                <a:cubicBezTo>
                  <a:pt x="1938178" y="6657798"/>
                  <a:pt x="2003907" y="6723527"/>
                  <a:pt x="2084988" y="6723527"/>
                </a:cubicBezTo>
                <a:lnTo>
                  <a:pt x="2084988" y="6723528"/>
                </a:lnTo>
                <a:cubicBezTo>
                  <a:pt x="2166071" y="6723528"/>
                  <a:pt x="2231799" y="6657799"/>
                  <a:pt x="2231799" y="6576718"/>
                </a:cubicBezTo>
                <a:lnTo>
                  <a:pt x="2231799" y="5383375"/>
                </a:lnTo>
                <a:lnTo>
                  <a:pt x="2231801" y="5383375"/>
                </a:lnTo>
                <a:lnTo>
                  <a:pt x="2231801" y="4231581"/>
                </a:lnTo>
                <a:lnTo>
                  <a:pt x="2313836" y="4231581"/>
                </a:lnTo>
                <a:lnTo>
                  <a:pt x="2313836" y="5283869"/>
                </a:lnTo>
                <a:cubicBezTo>
                  <a:pt x="2313836" y="5364950"/>
                  <a:pt x="2379565" y="5430679"/>
                  <a:pt x="2460646" y="5430679"/>
                </a:cubicBezTo>
                <a:cubicBezTo>
                  <a:pt x="2541727" y="5430679"/>
                  <a:pt x="2607456" y="5364950"/>
                  <a:pt x="2607456" y="5283869"/>
                </a:cubicBezTo>
                <a:lnTo>
                  <a:pt x="2607456" y="4064582"/>
                </a:lnTo>
                <a:lnTo>
                  <a:pt x="2607457" y="4064574"/>
                </a:lnTo>
                <a:lnTo>
                  <a:pt x="2607457" y="3955411"/>
                </a:lnTo>
                <a:cubicBezTo>
                  <a:pt x="2607457" y="3863176"/>
                  <a:pt x="2532686" y="3788404"/>
                  <a:pt x="2440451" y="3788404"/>
                </a:cubicBezTo>
                <a:close/>
                <a:moveTo>
                  <a:pt x="7328621" y="3782242"/>
                </a:moveTo>
                <a:cubicBezTo>
                  <a:pt x="7305562" y="3782242"/>
                  <a:pt x="7283595" y="3786915"/>
                  <a:pt x="7263615" y="3795366"/>
                </a:cubicBezTo>
                <a:lnTo>
                  <a:pt x="7221491" y="3823767"/>
                </a:lnTo>
                <a:lnTo>
                  <a:pt x="7200479" y="3828010"/>
                </a:lnTo>
                <a:cubicBezTo>
                  <a:pt x="7143551" y="3852088"/>
                  <a:pt x="7103607" y="3908457"/>
                  <a:pt x="7103607" y="3974155"/>
                </a:cubicBezTo>
                <a:lnTo>
                  <a:pt x="7103607" y="5218603"/>
                </a:lnTo>
                <a:cubicBezTo>
                  <a:pt x="7103607" y="5306201"/>
                  <a:pt x="7174619" y="5377213"/>
                  <a:pt x="7262217" y="5377213"/>
                </a:cubicBezTo>
                <a:cubicBezTo>
                  <a:pt x="7349815" y="5377213"/>
                  <a:pt x="7420827" y="5306201"/>
                  <a:pt x="7420827" y="5218603"/>
                </a:cubicBezTo>
                <a:lnTo>
                  <a:pt x="7420827" y="4225419"/>
                </a:lnTo>
                <a:lnTo>
                  <a:pt x="7529785" y="4225419"/>
                </a:lnTo>
                <a:lnTo>
                  <a:pt x="7529785" y="5314302"/>
                </a:lnTo>
                <a:lnTo>
                  <a:pt x="7529784" y="5314307"/>
                </a:lnTo>
                <a:lnTo>
                  <a:pt x="7529784" y="6558755"/>
                </a:lnTo>
                <a:cubicBezTo>
                  <a:pt x="7529784" y="6646353"/>
                  <a:pt x="7600796" y="6717365"/>
                  <a:pt x="7688394" y="6717365"/>
                </a:cubicBezTo>
                <a:cubicBezTo>
                  <a:pt x="7775992" y="6717365"/>
                  <a:pt x="7847004" y="6646353"/>
                  <a:pt x="7847004" y="6558755"/>
                </a:cubicBezTo>
                <a:lnTo>
                  <a:pt x="7847004" y="5377213"/>
                </a:lnTo>
                <a:lnTo>
                  <a:pt x="8087938" y="5377213"/>
                </a:lnTo>
                <a:lnTo>
                  <a:pt x="8087937" y="6570555"/>
                </a:lnTo>
                <a:cubicBezTo>
                  <a:pt x="8087937" y="6651636"/>
                  <a:pt x="8153666" y="6717365"/>
                  <a:pt x="8234747" y="6717365"/>
                </a:cubicBezTo>
                <a:lnTo>
                  <a:pt x="8234747" y="6717366"/>
                </a:lnTo>
                <a:cubicBezTo>
                  <a:pt x="8315828" y="6717366"/>
                  <a:pt x="8381557" y="6651637"/>
                  <a:pt x="8381557" y="6570556"/>
                </a:cubicBezTo>
                <a:lnTo>
                  <a:pt x="8381557" y="5377213"/>
                </a:lnTo>
                <a:lnTo>
                  <a:pt x="8381558" y="5377213"/>
                </a:lnTo>
                <a:lnTo>
                  <a:pt x="8381558" y="4225419"/>
                </a:lnTo>
                <a:lnTo>
                  <a:pt x="8463593" y="4225419"/>
                </a:lnTo>
                <a:lnTo>
                  <a:pt x="8463593" y="5277707"/>
                </a:lnTo>
                <a:cubicBezTo>
                  <a:pt x="8463593" y="5358788"/>
                  <a:pt x="8529322" y="5424517"/>
                  <a:pt x="8610403" y="5424517"/>
                </a:cubicBezTo>
                <a:cubicBezTo>
                  <a:pt x="8691484" y="5424517"/>
                  <a:pt x="8757213" y="5358788"/>
                  <a:pt x="8757213" y="5277707"/>
                </a:cubicBezTo>
                <a:lnTo>
                  <a:pt x="8757213" y="4058418"/>
                </a:lnTo>
                <a:lnTo>
                  <a:pt x="8757214" y="4058412"/>
                </a:lnTo>
                <a:lnTo>
                  <a:pt x="8757214" y="3949249"/>
                </a:lnTo>
                <a:cubicBezTo>
                  <a:pt x="8757214" y="3857014"/>
                  <a:pt x="8682442" y="3782242"/>
                  <a:pt x="8590207" y="3782242"/>
                </a:cubicBezTo>
                <a:close/>
                <a:moveTo>
                  <a:pt x="1809655" y="3107528"/>
                </a:moveTo>
                <a:cubicBezTo>
                  <a:pt x="1603288" y="3107528"/>
                  <a:pt x="1435994" y="3250925"/>
                  <a:pt x="1435994" y="3427813"/>
                </a:cubicBezTo>
                <a:cubicBezTo>
                  <a:pt x="1435994" y="3604703"/>
                  <a:pt x="1603288" y="3748100"/>
                  <a:pt x="1809655" y="3748100"/>
                </a:cubicBezTo>
                <a:cubicBezTo>
                  <a:pt x="2016023" y="3748100"/>
                  <a:pt x="2183319" y="3604703"/>
                  <a:pt x="2183319" y="3427813"/>
                </a:cubicBezTo>
                <a:cubicBezTo>
                  <a:pt x="2183319" y="3250925"/>
                  <a:pt x="2016023" y="3107528"/>
                  <a:pt x="1809655" y="3107528"/>
                </a:cubicBezTo>
                <a:close/>
                <a:moveTo>
                  <a:pt x="7959414" y="3101365"/>
                </a:moveTo>
                <a:cubicBezTo>
                  <a:pt x="7753046" y="3101365"/>
                  <a:pt x="7585752" y="3244762"/>
                  <a:pt x="7585752" y="3421651"/>
                </a:cubicBezTo>
                <a:cubicBezTo>
                  <a:pt x="7585752" y="3598541"/>
                  <a:pt x="7753046" y="3741938"/>
                  <a:pt x="7959414" y="3741938"/>
                </a:cubicBezTo>
                <a:cubicBezTo>
                  <a:pt x="8165782" y="3741938"/>
                  <a:pt x="8333076" y="3598541"/>
                  <a:pt x="8333076" y="3421651"/>
                </a:cubicBezTo>
                <a:cubicBezTo>
                  <a:pt x="8333076" y="3244762"/>
                  <a:pt x="8165782" y="3101365"/>
                  <a:pt x="7959414" y="3101365"/>
                </a:cubicBezTo>
                <a:close/>
                <a:moveTo>
                  <a:pt x="4142193" y="3095204"/>
                </a:moveTo>
                <a:cubicBezTo>
                  <a:pt x="3933674" y="3095204"/>
                  <a:pt x="3764637" y="3248272"/>
                  <a:pt x="3764637" y="3437091"/>
                </a:cubicBezTo>
                <a:cubicBezTo>
                  <a:pt x="3764637" y="3625911"/>
                  <a:pt x="3933674" y="3778980"/>
                  <a:pt x="4142193" y="3778980"/>
                </a:cubicBezTo>
                <a:cubicBezTo>
                  <a:pt x="4350709" y="3778980"/>
                  <a:pt x="4519746" y="3625911"/>
                  <a:pt x="4519746" y="3437091"/>
                </a:cubicBezTo>
                <a:cubicBezTo>
                  <a:pt x="4519746" y="3248272"/>
                  <a:pt x="4350709" y="3095204"/>
                  <a:pt x="4142193" y="3095204"/>
                </a:cubicBezTo>
                <a:close/>
                <a:moveTo>
                  <a:pt x="10291952" y="3095202"/>
                </a:moveTo>
                <a:cubicBezTo>
                  <a:pt x="10083434" y="3095202"/>
                  <a:pt x="9914397" y="3248011"/>
                  <a:pt x="9914397" y="3436510"/>
                </a:cubicBezTo>
                <a:cubicBezTo>
                  <a:pt x="9914397" y="3625009"/>
                  <a:pt x="10083434" y="3777818"/>
                  <a:pt x="10291952" y="3777818"/>
                </a:cubicBezTo>
                <a:cubicBezTo>
                  <a:pt x="10500470" y="3777818"/>
                  <a:pt x="10669507" y="3625009"/>
                  <a:pt x="10669507" y="3436510"/>
                </a:cubicBezTo>
                <a:cubicBezTo>
                  <a:pt x="10669507" y="3248011"/>
                  <a:pt x="10500470" y="3095202"/>
                  <a:pt x="10291952" y="3095202"/>
                </a:cubicBezTo>
                <a:close/>
                <a:moveTo>
                  <a:pt x="0" y="0"/>
                </a:moveTo>
                <a:lnTo>
                  <a:pt x="12191995" y="0"/>
                </a:lnTo>
                <a:lnTo>
                  <a:pt x="1219199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6BB87C-7F6F-F9B1-CA17-A4D219E50555}"/>
              </a:ext>
            </a:extLst>
          </p:cNvPr>
          <p:cNvSpPr txBox="1"/>
          <p:nvPr/>
        </p:nvSpPr>
        <p:spPr>
          <a:xfrm>
            <a:off x="1371932" y="-41428"/>
            <a:ext cx="95104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População de Israel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9FD08FB-44F0-E174-7B98-3ED0E39DD045}"/>
              </a:ext>
            </a:extLst>
          </p:cNvPr>
          <p:cNvSpPr/>
          <p:nvPr/>
        </p:nvSpPr>
        <p:spPr bwMode="auto">
          <a:xfrm>
            <a:off x="5962650" y="2971800"/>
            <a:ext cx="164498" cy="3742297"/>
          </a:xfrm>
          <a:prstGeom prst="rect">
            <a:avLst/>
          </a:prstGeom>
          <a:solidFill>
            <a:schemeClr val="bg2">
              <a:lumMod val="75000"/>
            </a:schemeClr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378AF59-C5DC-FD70-F829-773D5418B6B4}"/>
              </a:ext>
            </a:extLst>
          </p:cNvPr>
          <p:cNvSpPr txBox="1"/>
          <p:nvPr/>
        </p:nvSpPr>
        <p:spPr>
          <a:xfrm>
            <a:off x="6860762" y="1648361"/>
            <a:ext cx="4664488" cy="119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Ano: 2023 </a:t>
            </a:r>
          </a:p>
          <a:p>
            <a:pPr algn="ctr"/>
            <a:r>
              <a:rPr lang="pt-BR" sz="3600" b="1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População: 9 083 908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0F4BD57-C9BB-05CE-D16A-9BDF9F989F1D}"/>
              </a:ext>
            </a:extLst>
          </p:cNvPr>
          <p:cNvSpPr txBox="1"/>
          <p:nvPr/>
        </p:nvSpPr>
        <p:spPr>
          <a:xfrm>
            <a:off x="666751" y="1653205"/>
            <a:ext cx="46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Ano: 2000 </a:t>
            </a:r>
          </a:p>
          <a:p>
            <a:pPr algn="ctr"/>
            <a:r>
              <a:rPr lang="pt-BR" sz="3600" b="1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População: 6 289 424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82830D9-DC94-918E-AA99-B48658C94750}"/>
              </a:ext>
            </a:extLst>
          </p:cNvPr>
          <p:cNvSpPr txBox="1"/>
          <p:nvPr/>
        </p:nvSpPr>
        <p:spPr>
          <a:xfrm>
            <a:off x="1217022" y="3753097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50,3%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98E62E1-D061-E17A-9EBE-765F312754BD}"/>
              </a:ext>
            </a:extLst>
          </p:cNvPr>
          <p:cNvSpPr txBox="1"/>
          <p:nvPr/>
        </p:nvSpPr>
        <p:spPr>
          <a:xfrm>
            <a:off x="3582308" y="3784156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49,7%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135412D-C67F-3AC1-4D8B-67D06E777B04}"/>
              </a:ext>
            </a:extLst>
          </p:cNvPr>
          <p:cNvSpPr txBox="1"/>
          <p:nvPr/>
        </p:nvSpPr>
        <p:spPr>
          <a:xfrm>
            <a:off x="7374574" y="3753097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49,4%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237BC1D-BD9D-9C8E-D831-25752E989D6A}"/>
              </a:ext>
            </a:extLst>
          </p:cNvPr>
          <p:cNvSpPr txBox="1"/>
          <p:nvPr/>
        </p:nvSpPr>
        <p:spPr>
          <a:xfrm>
            <a:off x="9696761" y="3728388"/>
            <a:ext cx="117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50,6%</a:t>
            </a:r>
          </a:p>
        </p:txBody>
      </p:sp>
    </p:spTree>
    <p:extLst>
      <p:ext uri="{BB962C8B-B14F-4D97-AF65-F5344CB8AC3E}">
        <p14:creationId xmlns:p14="http://schemas.microsoft.com/office/powerpoint/2010/main" val="27773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58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EE2A512-B652-271C-1996-9C62B1AB4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7"/>
          <a:stretch/>
        </p:blipFill>
        <p:spPr>
          <a:xfrm>
            <a:off x="711461" y="1967527"/>
            <a:ext cx="6534874" cy="3942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395BEE-2B46-F312-46C9-BA7838B3D189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>
              <a:solidFill>
                <a:srgbClr val="0038B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0F15896-8226-833F-BB79-9D437BE3561F}"/>
              </a:ext>
            </a:extLst>
          </p:cNvPr>
          <p:cNvSpPr/>
          <p:nvPr/>
        </p:nvSpPr>
        <p:spPr bwMode="auto">
          <a:xfrm>
            <a:off x="127030" y="1329241"/>
            <a:ext cx="1518641" cy="1465205"/>
          </a:xfrm>
          <a:prstGeom prst="ellipse">
            <a:avLst/>
          </a:prstGeom>
          <a:solidFill>
            <a:schemeClr val="bg1"/>
          </a:solidFill>
          <a:ln w="4763" cap="flat">
            <a:solidFill>
              <a:schemeClr val="bg2">
                <a:lumMod val="25000"/>
              </a:schemeClr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D376D37-524D-FBD1-AFEF-D4F128C57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440">
            <a:off x="332773" y="1511582"/>
            <a:ext cx="1107152" cy="11005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4E362B69-02DE-4886-3D26-A6D10874FD16}"/>
              </a:ext>
            </a:extLst>
          </p:cNvPr>
          <p:cNvSpPr/>
          <p:nvPr/>
        </p:nvSpPr>
        <p:spPr bwMode="auto">
          <a:xfrm>
            <a:off x="6484919" y="1328425"/>
            <a:ext cx="1518641" cy="1465205"/>
          </a:xfrm>
          <a:prstGeom prst="ellipse">
            <a:avLst/>
          </a:prstGeom>
          <a:solidFill>
            <a:schemeClr val="bg1"/>
          </a:solidFill>
          <a:ln w="4763" cap="flat">
            <a:solidFill>
              <a:schemeClr val="bg2">
                <a:lumMod val="25000"/>
              </a:schemeClr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0DC59C4-F19F-5FEA-7CBC-0FE6EE835915}"/>
              </a:ext>
            </a:extLst>
          </p:cNvPr>
          <p:cNvSpPr/>
          <p:nvPr/>
        </p:nvSpPr>
        <p:spPr bwMode="auto">
          <a:xfrm>
            <a:off x="6388138" y="5133805"/>
            <a:ext cx="1518641" cy="1465205"/>
          </a:xfrm>
          <a:prstGeom prst="ellipse">
            <a:avLst/>
          </a:prstGeom>
          <a:solidFill>
            <a:schemeClr val="bg1"/>
          </a:solidFill>
          <a:ln w="4763" cap="flat">
            <a:solidFill>
              <a:schemeClr val="bg2">
                <a:lumMod val="25000"/>
              </a:schemeClr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D1BCA2A-AC12-AA98-5BF2-80B2A6E09D7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70" y="1421396"/>
            <a:ext cx="1434929" cy="1343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3CE9D70-7931-5F53-4EAA-3BA306EE8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095" l="1435" r="97608">
                        <a14:foregroundMark x1="5742" y1="71784" x2="5742" y2="71784"/>
                        <a14:foregroundMark x1="1914" y1="26971" x2="1914" y2="26971"/>
                        <a14:foregroundMark x1="49761" y1="6224" x2="49761" y2="6224"/>
                        <a14:foregroundMark x1="92344" y1="30290" x2="92344" y2="30290"/>
                        <a14:foregroundMark x1="94737" y1="73029" x2="94737" y2="73029"/>
                        <a14:foregroundMark x1="98086" y1="26141" x2="96172" y2="26971"/>
                        <a14:foregroundMark x1="49282" y1="4564" x2="48804" y2="0"/>
                        <a14:foregroundMark x1="53110" y1="88797" x2="48325" y2="97510"/>
                        <a14:foregroundMark x1="1914" y1="24066" x2="1435" y2="25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93" y="5267536"/>
            <a:ext cx="1114399" cy="1285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886321A6-96B4-DA40-CB49-AA5AE202CE5F}"/>
              </a:ext>
            </a:extLst>
          </p:cNvPr>
          <p:cNvSpPr/>
          <p:nvPr/>
        </p:nvSpPr>
        <p:spPr bwMode="auto">
          <a:xfrm rot="21114391">
            <a:off x="2784206" y="3320598"/>
            <a:ext cx="2877202" cy="182677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60216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88A287AB-3087-6346-C192-C6BD6F9D5F52}"/>
              </a:ext>
            </a:extLst>
          </p:cNvPr>
          <p:cNvSpPr/>
          <p:nvPr/>
        </p:nvSpPr>
        <p:spPr bwMode="auto">
          <a:xfrm>
            <a:off x="8872148" y="6247540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386F455-8932-7B70-052A-CFA72538A261}"/>
              </a:ext>
            </a:extLst>
          </p:cNvPr>
          <p:cNvSpPr/>
          <p:nvPr/>
        </p:nvSpPr>
        <p:spPr bwMode="auto">
          <a:xfrm>
            <a:off x="8870488" y="5725548"/>
            <a:ext cx="209885" cy="210924"/>
          </a:xfrm>
          <a:prstGeom prst="ellipse">
            <a:avLst/>
          </a:prstGeom>
          <a:solidFill>
            <a:srgbClr val="0038B8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pt-BR" sz="360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443318-DB2A-14C1-DBF4-A00A12100E57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8973771" y="5880783"/>
            <a:ext cx="3320" cy="577681"/>
          </a:xfrm>
          <a:prstGeom prst="line">
            <a:avLst/>
          </a:prstGeom>
          <a:ln w="57150">
            <a:solidFill>
              <a:srgbClr val="0038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447F0-C3EA-472D-BB7D-D3E113B342C4}"/>
              </a:ext>
            </a:extLst>
          </p:cNvPr>
          <p:cNvSpPr txBox="1"/>
          <p:nvPr/>
        </p:nvSpPr>
        <p:spPr>
          <a:xfrm>
            <a:off x="8102876" y="6199113"/>
            <a:ext cx="819253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2000 </a:t>
            </a:r>
            <a:r>
              <a:rPr lang="pt-BR" sz="1400" dirty="0" err="1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a.C</a:t>
            </a:r>
            <a:endParaRPr lang="pt-BR" sz="1400" dirty="0">
              <a:solidFill>
                <a:srgbClr val="0038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D82FF-6430-9BBD-4AD3-0CB3032529DA}"/>
              </a:ext>
            </a:extLst>
          </p:cNvPr>
          <p:cNvSpPr txBox="1"/>
          <p:nvPr/>
        </p:nvSpPr>
        <p:spPr>
          <a:xfrm>
            <a:off x="9032052" y="6199112"/>
            <a:ext cx="1060176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Religiões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7F9AE1-C9A2-FBDD-7027-8A5A6EEF178F}"/>
              </a:ext>
            </a:extLst>
          </p:cNvPr>
          <p:cNvSpPr txBox="1"/>
          <p:nvPr/>
        </p:nvSpPr>
        <p:spPr>
          <a:xfrm>
            <a:off x="9019825" y="5677121"/>
            <a:ext cx="204092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Origem: Textos Sagrados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0ACA0F-64C7-19A2-7C5B-220BBBB472A6}"/>
              </a:ext>
            </a:extLst>
          </p:cNvPr>
          <p:cNvSpPr txBox="1"/>
          <p:nvPr/>
        </p:nvSpPr>
        <p:spPr>
          <a:xfrm>
            <a:off x="3003055" y="0"/>
            <a:ext cx="618588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38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História de Israel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757D28A-4613-B5E2-AB1E-1098AF5F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474" r="3557" b="3624"/>
          <a:stretch/>
        </p:blipFill>
        <p:spPr>
          <a:xfrm>
            <a:off x="1131247" y="1832305"/>
            <a:ext cx="6185890" cy="4104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C1CDBC4C-D824-3FE5-E90B-A6CA637B39C2}"/>
              </a:ext>
            </a:extLst>
          </p:cNvPr>
          <p:cNvSpPr/>
          <p:nvPr/>
        </p:nvSpPr>
        <p:spPr bwMode="auto">
          <a:xfrm>
            <a:off x="3785106" y="3708401"/>
            <a:ext cx="1287079" cy="1049394"/>
          </a:xfrm>
          <a:custGeom>
            <a:avLst/>
            <a:gdLst>
              <a:gd name="connsiteX0" fmla="*/ 1344247 w 1344247"/>
              <a:gd name="connsiteY0" fmla="*/ 0 h 1133665"/>
              <a:gd name="connsiteX1" fmla="*/ 1332524 w 1344247"/>
              <a:gd name="connsiteY1" fmla="*/ 58615 h 1133665"/>
              <a:gd name="connsiteX2" fmla="*/ 1324708 w 1344247"/>
              <a:gd name="connsiteY2" fmla="*/ 101600 h 1133665"/>
              <a:gd name="connsiteX3" fmla="*/ 1320800 w 1344247"/>
              <a:gd name="connsiteY3" fmla="*/ 113323 h 1133665"/>
              <a:gd name="connsiteX4" fmla="*/ 1312985 w 1344247"/>
              <a:gd name="connsiteY4" fmla="*/ 152400 h 1133665"/>
              <a:gd name="connsiteX5" fmla="*/ 1305170 w 1344247"/>
              <a:gd name="connsiteY5" fmla="*/ 179754 h 1133665"/>
              <a:gd name="connsiteX6" fmla="*/ 1297354 w 1344247"/>
              <a:gd name="connsiteY6" fmla="*/ 214923 h 1133665"/>
              <a:gd name="connsiteX7" fmla="*/ 1285631 w 1344247"/>
              <a:gd name="connsiteY7" fmla="*/ 273539 h 1133665"/>
              <a:gd name="connsiteX8" fmla="*/ 1270000 w 1344247"/>
              <a:gd name="connsiteY8" fmla="*/ 308708 h 1133665"/>
              <a:gd name="connsiteX9" fmla="*/ 1223108 w 1344247"/>
              <a:gd name="connsiteY9" fmla="*/ 418123 h 1133665"/>
              <a:gd name="connsiteX10" fmla="*/ 1172308 w 1344247"/>
              <a:gd name="connsiteY10" fmla="*/ 504092 h 1133665"/>
              <a:gd name="connsiteX11" fmla="*/ 1148862 w 1344247"/>
              <a:gd name="connsiteY11" fmla="*/ 535354 h 1133665"/>
              <a:gd name="connsiteX12" fmla="*/ 1117600 w 1344247"/>
              <a:gd name="connsiteY12" fmla="*/ 582246 h 1133665"/>
              <a:gd name="connsiteX13" fmla="*/ 1062893 w 1344247"/>
              <a:gd name="connsiteY13" fmla="*/ 648677 h 1133665"/>
              <a:gd name="connsiteX14" fmla="*/ 996462 w 1344247"/>
              <a:gd name="connsiteY14" fmla="*/ 719015 h 1133665"/>
              <a:gd name="connsiteX15" fmla="*/ 984739 w 1344247"/>
              <a:gd name="connsiteY15" fmla="*/ 730739 h 1133665"/>
              <a:gd name="connsiteX16" fmla="*/ 949570 w 1344247"/>
              <a:gd name="connsiteY16" fmla="*/ 754185 h 1133665"/>
              <a:gd name="connsiteX17" fmla="*/ 930031 w 1344247"/>
              <a:gd name="connsiteY17" fmla="*/ 777631 h 1133665"/>
              <a:gd name="connsiteX18" fmla="*/ 918308 w 1344247"/>
              <a:gd name="connsiteY18" fmla="*/ 789354 h 1133665"/>
              <a:gd name="connsiteX19" fmla="*/ 902677 w 1344247"/>
              <a:gd name="connsiteY19" fmla="*/ 808892 h 1133665"/>
              <a:gd name="connsiteX20" fmla="*/ 824524 w 1344247"/>
              <a:gd name="connsiteY20" fmla="*/ 867508 h 1133665"/>
              <a:gd name="connsiteX21" fmla="*/ 722924 w 1344247"/>
              <a:gd name="connsiteY21" fmla="*/ 945662 h 1133665"/>
              <a:gd name="connsiteX22" fmla="*/ 648677 w 1344247"/>
              <a:gd name="connsiteY22" fmla="*/ 980831 h 1133665"/>
              <a:gd name="connsiteX23" fmla="*/ 578339 w 1344247"/>
              <a:gd name="connsiteY23" fmla="*/ 1016000 h 1133665"/>
              <a:gd name="connsiteX24" fmla="*/ 488462 w 1344247"/>
              <a:gd name="connsiteY24" fmla="*/ 1047262 h 1133665"/>
              <a:gd name="connsiteX25" fmla="*/ 472831 w 1344247"/>
              <a:gd name="connsiteY25" fmla="*/ 1055077 h 1133665"/>
              <a:gd name="connsiteX26" fmla="*/ 449385 w 1344247"/>
              <a:gd name="connsiteY26" fmla="*/ 1058985 h 1133665"/>
              <a:gd name="connsiteX27" fmla="*/ 422031 w 1344247"/>
              <a:gd name="connsiteY27" fmla="*/ 1066800 h 1133665"/>
              <a:gd name="connsiteX28" fmla="*/ 355600 w 1344247"/>
              <a:gd name="connsiteY28" fmla="*/ 1078523 h 1133665"/>
              <a:gd name="connsiteX29" fmla="*/ 285262 w 1344247"/>
              <a:gd name="connsiteY29" fmla="*/ 1101969 h 1133665"/>
              <a:gd name="connsiteX30" fmla="*/ 160216 w 1344247"/>
              <a:gd name="connsiteY30" fmla="*/ 1125415 h 1133665"/>
              <a:gd name="connsiteX31" fmla="*/ 160216 w 1344247"/>
              <a:gd name="connsiteY31" fmla="*/ 1125415 h 1133665"/>
              <a:gd name="connsiteX32" fmla="*/ 105508 w 1344247"/>
              <a:gd name="connsiteY32" fmla="*/ 1133231 h 1133665"/>
              <a:gd name="connsiteX33" fmla="*/ 0 w 1344247"/>
              <a:gd name="connsiteY33" fmla="*/ 1133231 h 1133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247" h="1133665">
                <a:moveTo>
                  <a:pt x="1344247" y="0"/>
                </a:moveTo>
                <a:cubicBezTo>
                  <a:pt x="1340339" y="19538"/>
                  <a:pt x="1335800" y="38961"/>
                  <a:pt x="1332524" y="58615"/>
                </a:cubicBezTo>
                <a:cubicBezTo>
                  <a:pt x="1330782" y="69069"/>
                  <a:pt x="1327440" y="90675"/>
                  <a:pt x="1324708" y="101600"/>
                </a:cubicBezTo>
                <a:cubicBezTo>
                  <a:pt x="1323709" y="105596"/>
                  <a:pt x="1321726" y="109309"/>
                  <a:pt x="1320800" y="113323"/>
                </a:cubicBezTo>
                <a:cubicBezTo>
                  <a:pt x="1317813" y="126266"/>
                  <a:pt x="1316027" y="139469"/>
                  <a:pt x="1312985" y="152400"/>
                </a:cubicBezTo>
                <a:cubicBezTo>
                  <a:pt x="1310813" y="161631"/>
                  <a:pt x="1307470" y="170554"/>
                  <a:pt x="1305170" y="179754"/>
                </a:cubicBezTo>
                <a:cubicBezTo>
                  <a:pt x="1302257" y="191404"/>
                  <a:pt x="1299709" y="203147"/>
                  <a:pt x="1297354" y="214923"/>
                </a:cubicBezTo>
                <a:cubicBezTo>
                  <a:pt x="1293247" y="235459"/>
                  <a:pt x="1292477" y="253001"/>
                  <a:pt x="1285631" y="273539"/>
                </a:cubicBezTo>
                <a:cubicBezTo>
                  <a:pt x="1281574" y="285709"/>
                  <a:pt x="1274978" y="296885"/>
                  <a:pt x="1270000" y="308708"/>
                </a:cubicBezTo>
                <a:cubicBezTo>
                  <a:pt x="1256738" y="340205"/>
                  <a:pt x="1238310" y="392397"/>
                  <a:pt x="1223108" y="418123"/>
                </a:cubicBezTo>
                <a:cubicBezTo>
                  <a:pt x="1206175" y="446779"/>
                  <a:pt x="1192279" y="477463"/>
                  <a:pt x="1172308" y="504092"/>
                </a:cubicBezTo>
                <a:cubicBezTo>
                  <a:pt x="1164493" y="514513"/>
                  <a:pt x="1156276" y="524644"/>
                  <a:pt x="1148862" y="535354"/>
                </a:cubicBezTo>
                <a:cubicBezTo>
                  <a:pt x="1122193" y="573877"/>
                  <a:pt x="1155099" y="534879"/>
                  <a:pt x="1117600" y="582246"/>
                </a:cubicBezTo>
                <a:cubicBezTo>
                  <a:pt x="1099795" y="604737"/>
                  <a:pt x="1081257" y="626640"/>
                  <a:pt x="1062893" y="648677"/>
                </a:cubicBezTo>
                <a:cubicBezTo>
                  <a:pt x="1032362" y="685315"/>
                  <a:pt x="1037643" y="677834"/>
                  <a:pt x="996462" y="719015"/>
                </a:cubicBezTo>
                <a:cubicBezTo>
                  <a:pt x="992554" y="722923"/>
                  <a:pt x="989337" y="727673"/>
                  <a:pt x="984739" y="730739"/>
                </a:cubicBezTo>
                <a:cubicBezTo>
                  <a:pt x="973016" y="738554"/>
                  <a:pt x="960841" y="745731"/>
                  <a:pt x="949570" y="754185"/>
                </a:cubicBezTo>
                <a:cubicBezTo>
                  <a:pt x="934350" y="765600"/>
                  <a:pt x="941062" y="764394"/>
                  <a:pt x="930031" y="777631"/>
                </a:cubicBezTo>
                <a:cubicBezTo>
                  <a:pt x="926493" y="781876"/>
                  <a:pt x="921947" y="785195"/>
                  <a:pt x="918308" y="789354"/>
                </a:cubicBezTo>
                <a:cubicBezTo>
                  <a:pt x="912816" y="795631"/>
                  <a:pt x="909084" y="803553"/>
                  <a:pt x="902677" y="808892"/>
                </a:cubicBezTo>
                <a:cubicBezTo>
                  <a:pt x="877661" y="829739"/>
                  <a:pt x="850308" y="847618"/>
                  <a:pt x="824524" y="867508"/>
                </a:cubicBezTo>
                <a:cubicBezTo>
                  <a:pt x="813524" y="875994"/>
                  <a:pt x="742633" y="934713"/>
                  <a:pt x="722924" y="945662"/>
                </a:cubicBezTo>
                <a:cubicBezTo>
                  <a:pt x="640787" y="991291"/>
                  <a:pt x="736508" y="940052"/>
                  <a:pt x="648677" y="980831"/>
                </a:cubicBezTo>
                <a:cubicBezTo>
                  <a:pt x="624901" y="991870"/>
                  <a:pt x="602322" y="1005419"/>
                  <a:pt x="578339" y="1016000"/>
                </a:cubicBezTo>
                <a:cubicBezTo>
                  <a:pt x="452899" y="1071341"/>
                  <a:pt x="560240" y="1021161"/>
                  <a:pt x="488462" y="1047262"/>
                </a:cubicBezTo>
                <a:cubicBezTo>
                  <a:pt x="482987" y="1049253"/>
                  <a:pt x="478411" y="1053403"/>
                  <a:pt x="472831" y="1055077"/>
                </a:cubicBezTo>
                <a:cubicBezTo>
                  <a:pt x="465242" y="1057354"/>
                  <a:pt x="457105" y="1057203"/>
                  <a:pt x="449385" y="1058985"/>
                </a:cubicBezTo>
                <a:cubicBezTo>
                  <a:pt x="440145" y="1061117"/>
                  <a:pt x="431262" y="1064628"/>
                  <a:pt x="422031" y="1066800"/>
                </a:cubicBezTo>
                <a:cubicBezTo>
                  <a:pt x="392294" y="1073796"/>
                  <a:pt x="383365" y="1074556"/>
                  <a:pt x="355600" y="1078523"/>
                </a:cubicBezTo>
                <a:cubicBezTo>
                  <a:pt x="325651" y="1093499"/>
                  <a:pt x="336962" y="1089044"/>
                  <a:pt x="285262" y="1101969"/>
                </a:cubicBezTo>
                <a:cubicBezTo>
                  <a:pt x="202363" y="1122694"/>
                  <a:pt x="244056" y="1114936"/>
                  <a:pt x="160216" y="1125415"/>
                </a:cubicBezTo>
                <a:lnTo>
                  <a:pt x="160216" y="1125415"/>
                </a:lnTo>
                <a:cubicBezTo>
                  <a:pt x="140493" y="1129360"/>
                  <a:pt x="127066" y="1132632"/>
                  <a:pt x="105508" y="1133231"/>
                </a:cubicBezTo>
                <a:cubicBezTo>
                  <a:pt x="70352" y="1134208"/>
                  <a:pt x="35169" y="1133231"/>
                  <a:pt x="0" y="1133231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F2D75EC-5A65-E544-852C-A933D589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8" b="98667" l="9778" r="89778">
                        <a14:foregroundMark x1="29778" y1="7111" x2="29778" y2="7111"/>
                        <a14:foregroundMark x1="31556" y1="2222" x2="28889" y2="2222"/>
                        <a14:foregroundMark x1="37333" y1="94222" x2="35556" y2="87556"/>
                        <a14:foregroundMark x1="84444" y1="95556" x2="82667" y2="97778"/>
                        <a14:foregroundMark x1="38667" y1="98667" x2="41333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0299">
            <a:off x="4874211" y="3969907"/>
            <a:ext cx="85441" cy="854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1D439E6-C67C-AD6C-A497-1E508FC2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8" b="98667" l="9778" r="89778">
                        <a14:foregroundMark x1="29778" y1="7111" x2="29778" y2="7111"/>
                        <a14:foregroundMark x1="31556" y1="2222" x2="28889" y2="2222"/>
                        <a14:foregroundMark x1="37333" y1="94222" x2="35556" y2="87556"/>
                        <a14:foregroundMark x1="84444" y1="95556" x2="82667" y2="97778"/>
                        <a14:foregroundMark x1="38667" y1="98667" x2="41333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9766">
            <a:off x="4497509" y="4412635"/>
            <a:ext cx="85441" cy="854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B8B7724-7921-5157-A1D4-4A0EA3FB9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8" b="98667" l="9778" r="89778">
                        <a14:foregroundMark x1="29778" y1="7111" x2="29778" y2="7111"/>
                        <a14:foregroundMark x1="31556" y1="2222" x2="28889" y2="2222"/>
                        <a14:foregroundMark x1="37333" y1="94222" x2="35556" y2="87556"/>
                        <a14:foregroundMark x1="84444" y1="95556" x2="82667" y2="97778"/>
                        <a14:foregroundMark x1="38667" y1="98667" x2="41333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9291">
            <a:off x="3966143" y="4623802"/>
            <a:ext cx="85441" cy="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2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75000"/>
          </a:schemeClr>
        </a:solidFill>
        <a:ln w="4763" cap="flat">
          <a:solidFill>
            <a:schemeClr val="bg2">
              <a:lumMod val="25000"/>
            </a:schemeClr>
          </a:solidFill>
          <a:prstDash val="solid"/>
          <a:miter lim="800000"/>
          <a:headEnd/>
          <a:tailEnd/>
        </a:ln>
        <a:effectLst/>
      </a:spPr>
      <a:bodyPr vert="horz" wrap="square" lIns="182880" tIns="91440" rIns="182880" bIns="91440" numCol="1" anchor="t" anchorCtr="0" compatLnSpc="1">
        <a:prstTxWarp prst="textNoShape">
          <a:avLst/>
        </a:prstTxWarp>
      </a:bodyPr>
      <a:lstStyle>
        <a:defPPr algn="l">
          <a:defRPr sz="36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Conhecendo a suiça</Template>
  <TotalTime>1280</TotalTime>
  <Words>676</Words>
  <Application>Microsoft Office PowerPoint</Application>
  <PresentationFormat>Widescreen</PresentationFormat>
  <Paragraphs>134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Bahnschrift SemiBold</vt:lpstr>
      <vt:lpstr>Bahnschrift SemiBold Condensed</vt:lpstr>
      <vt:lpstr>Bahnschrift SemiBold SemiConden</vt:lpstr>
      <vt:lpstr>Calibri</vt:lpstr>
      <vt:lpstr>Calibri Light</vt:lpstr>
      <vt:lpstr>Franklin Gothic Demi Cond</vt:lpstr>
      <vt:lpstr>Nunito Sans</vt:lpstr>
      <vt:lpstr>Rockwell Extra Bold</vt:lpstr>
      <vt:lpstr>Tema do Office</vt:lpstr>
      <vt:lpstr>Conhecendo  Israel</vt:lpstr>
      <vt:lpstr>Conhecendo  Israel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Conhecendo a Suíça</dc:title>
  <dc:creator>Administrador</dc:creator>
  <cp:lastModifiedBy>Administrador</cp:lastModifiedBy>
  <cp:revision>11</cp:revision>
  <dcterms:created xsi:type="dcterms:W3CDTF">2023-05-26T21:39:26Z</dcterms:created>
  <dcterms:modified xsi:type="dcterms:W3CDTF">2023-05-29T01:44:19Z</dcterms:modified>
</cp:coreProperties>
</file>